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258" r:id="rId3"/>
    <p:sldId id="259" r:id="rId4"/>
    <p:sldId id="262" r:id="rId5"/>
    <p:sldId id="368" r:id="rId6"/>
    <p:sldId id="367" r:id="rId7"/>
    <p:sldId id="309" r:id="rId8"/>
    <p:sldId id="379" r:id="rId9"/>
    <p:sldId id="273" r:id="rId10"/>
    <p:sldId id="302" r:id="rId11"/>
    <p:sldId id="269" r:id="rId12"/>
    <p:sldId id="369" r:id="rId13"/>
    <p:sldId id="371" r:id="rId14"/>
    <p:sldId id="372" r:id="rId15"/>
    <p:sldId id="376" r:id="rId16"/>
    <p:sldId id="373" r:id="rId17"/>
    <p:sldId id="377" r:id="rId18"/>
    <p:sldId id="325" r:id="rId19"/>
    <p:sldId id="304" r:id="rId20"/>
    <p:sldId id="380" r:id="rId21"/>
    <p:sldId id="307" r:id="rId22"/>
    <p:sldId id="381" r:id="rId23"/>
    <p:sldId id="305" r:id="rId24"/>
    <p:sldId id="306" r:id="rId25"/>
    <p:sldId id="382" r:id="rId26"/>
    <p:sldId id="281" r:id="rId27"/>
  </p:sldIdLst>
  <p:sldSz cx="9144000" cy="5143500" type="screen16x9"/>
  <p:notesSz cx="6858000" cy="9144000"/>
  <p:embeddedFontLst>
    <p:embeddedFont>
      <p:font typeface="Karla" panose="020B0600000101010101" charset="0"/>
      <p:regular r:id="rId29"/>
      <p:bold r:id="rId30"/>
      <p:italic r:id="rId31"/>
      <p:boldItalic r:id="rId32"/>
    </p:embeddedFont>
    <p:embeddedFont>
      <p:font typeface="Rajdhani" panose="020B0600000101010101" charset="0"/>
      <p:regular r:id="rId33"/>
      <p:bold r:id="rId34"/>
    </p:embeddedFont>
    <p:embeddedFont>
      <p:font typeface="배달의민족 도현" panose="020B0600000101010101" pitchFamily="50" charset="-127"/>
      <p:regular r:id="rId35"/>
    </p:embeddedFont>
    <p:embeddedFont>
      <p:font typeface="배달의민족 한나는 열한살" panose="020B0600000101010101" pitchFamily="50" charset="-127"/>
      <p:regular r:id="rId36"/>
    </p:embeddedFont>
    <p:embeddedFont>
      <p:font typeface="배달의민족 한나체 Air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배달의민족 한나체 Pro" panose="020B0600000101010101" pitchFamily="50" charset="-12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909"/>
    <a:srgbClr val="FF0000"/>
    <a:srgbClr val="EFEFEF"/>
    <a:srgbClr val="FFFFFF"/>
    <a:srgbClr val="1C78F0"/>
    <a:srgbClr val="566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B5EAF2-F9A9-4732-A042-FE1DADCF7885}">
  <a:tblStyle styleId="{42B5EAF2-F9A9-4732-A042-FE1DADCF78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839" autoAdjust="0"/>
  </p:normalViewPr>
  <p:slideViewPr>
    <p:cSldViewPr snapToGrid="0">
      <p:cViewPr varScale="1">
        <p:scale>
          <a:sx n="119" d="100"/>
          <a:sy n="119" d="100"/>
        </p:scale>
        <p:origin x="12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점검 마이크 비디오 등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136aaa5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136aaa5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다음으로는 </a:t>
            </a:r>
            <a:r>
              <a:rPr lang="ko-KR" altLang="en-US" dirty="0" err="1" smtClean="0"/>
              <a:t>다보의</a:t>
            </a:r>
            <a:r>
              <a:rPr lang="ko-KR" altLang="en-US" dirty="0" smtClean="0"/>
              <a:t> 서비스 소개입니다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8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13202ad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13202ad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 </a:t>
            </a:r>
            <a:r>
              <a:rPr lang="ko-KR" altLang="en-US" dirty="0" err="1" smtClean="0"/>
              <a:t>시간보며</a:t>
            </a:r>
            <a:r>
              <a:rPr lang="ko-KR" altLang="en-US" dirty="0" smtClean="0"/>
              <a:t> 다 보기보다 빠르게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64105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시간에 따라 넘어갈 순위</a:t>
            </a:r>
            <a:r>
              <a:rPr lang="en-US" altLang="ko-KR" dirty="0" smtClean="0"/>
              <a:t>1 </a:t>
            </a:r>
            <a:r>
              <a:rPr lang="ko-KR" altLang="en-US" dirty="0" smtClean="0"/>
              <a:t>여기까지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분정도가</a:t>
            </a:r>
            <a:r>
              <a:rPr lang="ko-KR" altLang="en-US" dirty="0" smtClean="0"/>
              <a:t> 적당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8371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1843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여기는 좀 기니까 빠르게 </a:t>
            </a:r>
            <a:r>
              <a:rPr lang="ko-KR" altLang="en-US" dirty="0" err="1" smtClean="0"/>
              <a:t>넘어가야할듯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028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763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a5f3edd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a5f3edd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469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226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136aaa5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136aaa5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0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787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1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136aaa5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136aaa5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팀 소개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681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0c1024676_12_3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0c1024676_12_3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63970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75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d136aaa5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d136aaa5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136aaa5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136aaa5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aaadf62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aaadf62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d13202ad6_1_3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d13202ad6_1_3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3546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d13202ad6_1_3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d13202ad6_1_3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1831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d13202ad6_1_32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d13202ad6_1_32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709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90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d13202ad6_1_3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d13202ad6_1_3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8"/>
          <p:cNvSpPr txBox="1">
            <a:spLocks noGrp="1"/>
          </p:cNvSpPr>
          <p:nvPr>
            <p:ph type="subTitle" idx="1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rot="10800000" flipH="1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rot="10800000" flipH="1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363" name="Google Shape;363;p23"/>
              <p:cNvSpPr/>
              <p:nvPr/>
            </p:nvSpPr>
            <p:spPr>
              <a:xfrm rot="-5400000" flipH="1">
                <a:off x="-87375" y="4683236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rot="-5400000" flipH="1">
                <a:off x="216385" y="4587636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5" name="Google Shape;365;p2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2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367" name="Google Shape;367;p2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8" name="Google Shape;368;p2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371" name="Google Shape;371;p2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avLst/>
                <a:gdLst/>
                <a:ahLst/>
                <a:cxnLst/>
                <a:rect l="l" t="t" r="r" b="b"/>
                <a:pathLst>
                  <a:path w="69760" h="4603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1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title" idx="2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3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4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5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title" idx="6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7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 idx="8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9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13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subTitle" idx="14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 idx="15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07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rot="10800000" flipH="1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28516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268" name="Google Shape;268;p1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1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271" name="Google Shape;271;p1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1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1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813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2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3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430" name="Google Shape;430;p26"/>
            <p:cNvSpPr/>
            <p:nvPr/>
          </p:nvSpPr>
          <p:spPr>
            <a:xfrm>
              <a:off x="8323511" y="-330175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2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2" name="Google Shape;432;p2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2133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145" name="Google Shape;145;p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p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" name="Google Shape;149;p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50" name="Google Shape;150;p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8323500" y="-3348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 rot="-5400000">
            <a:off x="8214613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542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3263100" y="3264475"/>
            <a:ext cx="2617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2385150" y="1198475"/>
            <a:ext cx="4373700" cy="17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4736400"/>
            <a:ext cx="91440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39750" y="407100"/>
            <a:ext cx="9227728" cy="3915909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062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CAC2-5510-4E71-B632-BFCD58076A0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BDCE-6ADA-4ECC-91A2-296D3675A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3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1" name="Google Shape;111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3"/>
          <p:cNvSpPr/>
          <p:nvPr/>
        </p:nvSpPr>
        <p:spPr>
          <a:xfrm>
            <a:off x="7421447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flipH="1">
            <a:off x="-11418" y="-6"/>
            <a:ext cx="1739640" cy="1144380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5"/>
          <p:cNvCxnSpPr/>
          <p:nvPr/>
        </p:nvCxnSpPr>
        <p:spPr>
          <a:xfrm rot="10800000">
            <a:off x="6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15"/>
          <p:cNvSpPr/>
          <p:nvPr/>
        </p:nvSpPr>
        <p:spPr>
          <a:xfrm flipH="1">
            <a:off x="7906443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15"/>
          <p:cNvGrpSpPr/>
          <p:nvPr/>
        </p:nvGrpSpPr>
        <p:grpSpPr>
          <a:xfrm>
            <a:off x="6190309" y="4007213"/>
            <a:ext cx="3322716" cy="1155788"/>
            <a:chOff x="6190309" y="4007213"/>
            <a:chExt cx="3322716" cy="1155788"/>
          </a:xfrm>
        </p:grpSpPr>
        <p:sp>
          <p:nvSpPr>
            <p:cNvPr id="240" name="Google Shape;240;p15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" name="Google Shape;241;p15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15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2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3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 idx="4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5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279" name="Google Shape;279;p1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0" name="Google Shape;280;p1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282" name="Google Shape;282;p1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3" name="Google Shape;283;p1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5" name="Google Shape;285;p1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1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288" name="Google Shape;288;p1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AND_BODY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1322750" y="1692665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"/>
          </p:nvPr>
        </p:nvSpPr>
        <p:spPr>
          <a:xfrm>
            <a:off x="1322750" y="3052122"/>
            <a:ext cx="2617800" cy="14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title" idx="2"/>
          </p:nvPr>
        </p:nvSpPr>
        <p:spPr>
          <a:xfrm>
            <a:off x="5203450" y="1692665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3"/>
          </p:nvPr>
        </p:nvSpPr>
        <p:spPr>
          <a:xfrm>
            <a:off x="5203450" y="3052122"/>
            <a:ext cx="2617800" cy="14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295" name="Google Shape;295;p19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2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1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title" idx="2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3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title" idx="4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5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 idx="6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94" name="Google Shape;394;p2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396" name="Google Shape;396;p2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397" name="Google Shape;397;p2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2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9" name="Google Shape;399;p2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70" r:id="rId9"/>
    <p:sldLayoutId id="2147483674" r:id="rId10"/>
    <p:sldLayoutId id="2147483675" r:id="rId11"/>
    <p:sldLayoutId id="2147483676" r:id="rId12"/>
    <p:sldLayoutId id="2147483679" r:id="rId13"/>
    <p:sldLayoutId id="2147483680" r:id="rId14"/>
    <p:sldLayoutId id="2147483681" r:id="rId15"/>
    <p:sldLayoutId id="2147483682" r:id="rId16"/>
    <p:sldLayoutId id="2147483684" r:id="rId17"/>
    <p:sldLayoutId id="2147483686" r:id="rId18"/>
    <p:sldLayoutId id="214748368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DABO</a:t>
            </a:r>
            <a:br>
              <a:rPr lang="en" dirty="0" smtClean="0"/>
            </a:br>
            <a:r>
              <a:rPr lang="en" sz="1200" dirty="0" smtClean="0"/>
              <a:t>Donation + ABO</a:t>
            </a:r>
            <a:br>
              <a:rPr lang="en" sz="1200" dirty="0" smtClean="0"/>
            </a:br>
            <a:endParaRPr sz="2000" dirty="0"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2362598" y="3524894"/>
            <a:ext cx="4421704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B106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손모은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안세연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이제훈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장지빈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정명수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홍종현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6"/>
          <p:cNvGrpSpPr/>
          <p:nvPr/>
        </p:nvGrpSpPr>
        <p:grpSpPr>
          <a:xfrm>
            <a:off x="3499600" y="8562"/>
            <a:ext cx="1209457" cy="1846488"/>
            <a:chOff x="3499600" y="8562"/>
            <a:chExt cx="1209457" cy="1846488"/>
          </a:xfrm>
        </p:grpSpPr>
        <p:sp>
          <p:nvSpPr>
            <p:cNvPr id="573" name="Google Shape;573;p36"/>
            <p:cNvSpPr/>
            <p:nvPr/>
          </p:nvSpPr>
          <p:spPr>
            <a:xfrm>
              <a:off x="4435403" y="8562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4703" y="10742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flipH="1">
              <a:off x="4156003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 rot="10800000" flipH="1">
              <a:off x="3499600" y="1144409"/>
              <a:ext cx="393181" cy="710641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7" name="Google Shape;577;p36"/>
            <p:cNvCxnSpPr/>
            <p:nvPr/>
          </p:nvCxnSpPr>
          <p:spPr>
            <a:xfrm>
              <a:off x="3884200" y="1144421"/>
              <a:ext cx="33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u="none" dirty="0"/>
          </a:p>
        </p:txBody>
      </p:sp>
      <p:sp>
        <p:nvSpPr>
          <p:cNvPr id="579" name="Google Shape;579;p36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Donation + ABO</a:t>
            </a:r>
            <a:endParaRPr dirty="0"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3282046" y="1687783"/>
            <a:ext cx="2446928" cy="731567"/>
            <a:chOff x="5675362" y="3258495"/>
            <a:chExt cx="1333476" cy="398652"/>
          </a:xfrm>
        </p:grpSpPr>
        <p:sp>
          <p:nvSpPr>
            <p:cNvPr id="581" name="Google Shape;581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586" name="Google Shape;586;p36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6"/>
          <p:cNvSpPr/>
          <p:nvPr/>
        </p:nvSpPr>
        <p:spPr>
          <a:xfrm>
            <a:off x="430728" y="892688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1;p36"/>
          <p:cNvSpPr/>
          <p:nvPr/>
        </p:nvSpPr>
        <p:spPr>
          <a:xfrm>
            <a:off x="3952371" y="1687704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3356151" y="1573457"/>
            <a:ext cx="2446928" cy="731567"/>
            <a:chOff x="5675362" y="3258495"/>
            <a:chExt cx="1333476" cy="398652"/>
          </a:xfrm>
        </p:grpSpPr>
        <p:sp>
          <p:nvSpPr>
            <p:cNvPr id="590" name="Google Shape;590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04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Our </a:t>
            </a:r>
            <a:r>
              <a:rPr lang="en" u="none" dirty="0" smtClean="0"/>
              <a:t>Servie</a:t>
            </a:r>
            <a:endParaRPr u="none" dirty="0"/>
          </a:p>
        </p:txBody>
      </p:sp>
      <p:sp>
        <p:nvSpPr>
          <p:cNvPr id="852" name="Google Shape;852;p46"/>
          <p:cNvSpPr txBox="1">
            <a:spLocks noGrp="1"/>
          </p:cNvSpPr>
          <p:nvPr>
            <p:ph type="title" idx="4294967295"/>
          </p:nvPr>
        </p:nvSpPr>
        <p:spPr>
          <a:xfrm>
            <a:off x="6357575" y="1355928"/>
            <a:ext cx="18939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후원 캠페인</a:t>
            </a:r>
            <a:endParaRPr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3" name="Google Shape;853;p46"/>
          <p:cNvSpPr txBox="1">
            <a:spLocks noGrp="1"/>
          </p:cNvSpPr>
          <p:nvPr>
            <p:ph type="subTitle" idx="4294967295"/>
          </p:nvPr>
        </p:nvSpPr>
        <p:spPr>
          <a:xfrm>
            <a:off x="6334457" y="1775401"/>
            <a:ext cx="20133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단체의 후원 요청 댓글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공감</a:t>
            </a:r>
            <a:endParaRPr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54" name="Google Shape;854;p46"/>
          <p:cNvSpPr txBox="1">
            <a:spLocks noGrp="1"/>
          </p:cNvSpPr>
          <p:nvPr>
            <p:ph type="title" idx="4294967295"/>
          </p:nvPr>
        </p:nvSpPr>
        <p:spPr>
          <a:xfrm>
            <a:off x="6359699" y="2516066"/>
            <a:ext cx="2871495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 주변 헌혈의 집 정보</a:t>
            </a:r>
            <a:endParaRPr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5" name="Google Shape;855;p46"/>
          <p:cNvSpPr txBox="1">
            <a:spLocks noGrp="1"/>
          </p:cNvSpPr>
          <p:nvPr>
            <p:ph type="subTitle" idx="4294967295"/>
          </p:nvPr>
        </p:nvSpPr>
        <p:spPr>
          <a:xfrm>
            <a:off x="6357575" y="2934922"/>
            <a:ext cx="18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공공데이터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위치 및 정보 제공</a:t>
            </a:r>
            <a:endParaRPr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56" name="Google Shape;856;p46"/>
          <p:cNvSpPr txBox="1">
            <a:spLocks noGrp="1"/>
          </p:cNvSpPr>
          <p:nvPr>
            <p:ph type="title" idx="4294967295"/>
          </p:nvPr>
        </p:nvSpPr>
        <p:spPr>
          <a:xfrm>
            <a:off x="796275" y="2178429"/>
            <a:ext cx="18939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전자헌혈증</a:t>
            </a:r>
            <a:endParaRPr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7" name="Google Shape;857;p46"/>
          <p:cNvSpPr txBox="1">
            <a:spLocks noGrp="1"/>
          </p:cNvSpPr>
          <p:nvPr>
            <p:ph type="subTitle" idx="4294967295"/>
          </p:nvPr>
        </p:nvSpPr>
        <p:spPr>
          <a:xfrm>
            <a:off x="453025" y="2632029"/>
            <a:ext cx="22371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블록체인을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활용한 </a:t>
            </a:r>
            <a:r>
              <a:rPr lang="ko-KR" altLang="en-US" sz="15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전자헌혈증</a:t>
            </a:r>
            <a:r>
              <a:rPr lang="ko-KR" altLang="en-US" sz="15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및 조회</a:t>
            </a:r>
            <a:endParaRPr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58" name="Google Shape;858;p46"/>
          <p:cNvSpPr txBox="1">
            <a:spLocks noGrp="1"/>
          </p:cNvSpPr>
          <p:nvPr>
            <p:ph type="title" idx="4294967295"/>
          </p:nvPr>
        </p:nvSpPr>
        <p:spPr>
          <a:xfrm>
            <a:off x="552450" y="3427337"/>
            <a:ext cx="2137725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자체 </a:t>
            </a:r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Toekn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시스템</a:t>
            </a:r>
            <a:endParaRPr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9" name="Google Shape;859;p46"/>
          <p:cNvSpPr txBox="1">
            <a:spLocks noGrp="1"/>
          </p:cNvSpPr>
          <p:nvPr>
            <p:ph type="subTitle" idx="4294967295"/>
          </p:nvPr>
        </p:nvSpPr>
        <p:spPr>
          <a:xfrm>
            <a:off x="453025" y="3929149"/>
            <a:ext cx="2237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Ethereum</a:t>
            </a:r>
            <a:r>
              <a:rPr 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기반의 자체 </a:t>
            </a:r>
            <a:r>
              <a:rPr lang="en-US" altLang="ko-KR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Toekn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투명한 장부 공개</a:t>
            </a:r>
            <a:endParaRPr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60" name="Google Shape;860;p46"/>
          <p:cNvCxnSpPr/>
          <p:nvPr/>
        </p:nvCxnSpPr>
        <p:spPr>
          <a:xfrm>
            <a:off x="2965925" y="2662200"/>
            <a:ext cx="1092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46"/>
          <p:cNvCxnSpPr/>
          <p:nvPr/>
        </p:nvCxnSpPr>
        <p:spPr>
          <a:xfrm rot="10800000">
            <a:off x="5253125" y="2953400"/>
            <a:ext cx="950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6"/>
          <p:cNvCxnSpPr/>
          <p:nvPr/>
        </p:nvCxnSpPr>
        <p:spPr>
          <a:xfrm rot="10800000">
            <a:off x="2965875" y="3958806"/>
            <a:ext cx="58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6"/>
          <p:cNvSpPr/>
          <p:nvPr/>
        </p:nvSpPr>
        <p:spPr>
          <a:xfrm rot="-5400000">
            <a:off x="3712943" y="3379832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6"/>
          <p:cNvSpPr/>
          <p:nvPr/>
        </p:nvSpPr>
        <p:spPr>
          <a:xfrm rot="5400000">
            <a:off x="5166843" y="1630257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46"/>
          <p:cNvCxnSpPr/>
          <p:nvPr/>
        </p:nvCxnSpPr>
        <p:spPr>
          <a:xfrm rot="10800000">
            <a:off x="5745700" y="1793225"/>
            <a:ext cx="44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6" name="Google Shape;866;p46"/>
          <p:cNvGrpSpPr/>
          <p:nvPr/>
        </p:nvGrpSpPr>
        <p:grpSpPr>
          <a:xfrm>
            <a:off x="3886950" y="2209224"/>
            <a:ext cx="1370112" cy="1737643"/>
            <a:chOff x="3886950" y="2209224"/>
            <a:chExt cx="1370112" cy="1737643"/>
          </a:xfrm>
        </p:grpSpPr>
        <p:grpSp>
          <p:nvGrpSpPr>
            <p:cNvPr id="867" name="Google Shape;867;p46"/>
            <p:cNvGrpSpPr/>
            <p:nvPr/>
          </p:nvGrpSpPr>
          <p:grpSpPr>
            <a:xfrm>
              <a:off x="3886950" y="2209224"/>
              <a:ext cx="1370112" cy="1333587"/>
              <a:chOff x="3848850" y="2209224"/>
              <a:chExt cx="1370112" cy="1333587"/>
            </a:xfrm>
          </p:grpSpPr>
          <p:sp>
            <p:nvSpPr>
              <p:cNvPr id="868" name="Google Shape;868;p46"/>
              <p:cNvSpPr/>
              <p:nvPr/>
            </p:nvSpPr>
            <p:spPr>
              <a:xfrm>
                <a:off x="4875408" y="2209224"/>
                <a:ext cx="186199" cy="312337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5232" extrusionOk="0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6"/>
              <p:cNvSpPr/>
              <p:nvPr/>
            </p:nvSpPr>
            <p:spPr>
              <a:xfrm>
                <a:off x="4167858" y="3230474"/>
                <a:ext cx="186199" cy="312337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5232" extrusionOk="0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3848850" y="2455155"/>
                <a:ext cx="500881" cy="585508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6299" extrusionOk="0">
                    <a:moveTo>
                      <a:pt x="2511" y="1"/>
                    </a:moveTo>
                    <a:cubicBezTo>
                      <a:pt x="1821" y="1"/>
                      <a:pt x="1172" y="336"/>
                      <a:pt x="712" y="963"/>
                    </a:cubicBezTo>
                    <a:cubicBezTo>
                      <a:pt x="252" y="1549"/>
                      <a:pt x="0" y="2323"/>
                      <a:pt x="0" y="3160"/>
                    </a:cubicBezTo>
                    <a:cubicBezTo>
                      <a:pt x="0" y="3976"/>
                      <a:pt x="252" y="4750"/>
                      <a:pt x="712" y="5336"/>
                    </a:cubicBezTo>
                    <a:cubicBezTo>
                      <a:pt x="1172" y="5964"/>
                      <a:pt x="1821" y="6299"/>
                      <a:pt x="2511" y="6299"/>
                    </a:cubicBezTo>
                    <a:cubicBezTo>
                      <a:pt x="3202" y="6299"/>
                      <a:pt x="3829" y="5964"/>
                      <a:pt x="4311" y="5336"/>
                    </a:cubicBezTo>
                    <a:cubicBezTo>
                      <a:pt x="4771" y="4750"/>
                      <a:pt x="5022" y="3976"/>
                      <a:pt x="5022" y="3160"/>
                    </a:cubicBezTo>
                    <a:cubicBezTo>
                      <a:pt x="5022" y="2323"/>
                      <a:pt x="4771" y="1549"/>
                      <a:pt x="4311" y="963"/>
                    </a:cubicBezTo>
                    <a:cubicBezTo>
                      <a:pt x="3829" y="336"/>
                      <a:pt x="3202" y="1"/>
                      <a:pt x="2511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1" name="Google Shape;871;p46"/>
              <p:cNvGrpSpPr/>
              <p:nvPr/>
            </p:nvGrpSpPr>
            <p:grpSpPr>
              <a:xfrm>
                <a:off x="4010499" y="2371418"/>
                <a:ext cx="500890" cy="585517"/>
                <a:chOff x="4361621" y="2990720"/>
                <a:chExt cx="233406" cy="272841"/>
              </a:xfrm>
            </p:grpSpPr>
            <p:sp>
              <p:nvSpPr>
                <p:cNvPr id="872" name="Google Shape;872;p46"/>
                <p:cNvSpPr/>
                <p:nvPr/>
              </p:nvSpPr>
              <p:spPr>
                <a:xfrm>
                  <a:off x="4361621" y="2990720"/>
                  <a:ext cx="233406" cy="27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6299" extrusionOk="0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46"/>
                <p:cNvSpPr/>
                <p:nvPr/>
              </p:nvSpPr>
              <p:spPr>
                <a:xfrm>
                  <a:off x="4435931" y="3059425"/>
                  <a:ext cx="86772" cy="136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6299" extrusionOk="0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4" name="Google Shape;874;p46"/>
              <p:cNvSpPr/>
              <p:nvPr/>
            </p:nvSpPr>
            <p:spPr>
              <a:xfrm>
                <a:off x="4556416" y="2795085"/>
                <a:ext cx="500881" cy="585508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6299" extrusionOk="0">
                    <a:moveTo>
                      <a:pt x="2511" y="1"/>
                    </a:moveTo>
                    <a:cubicBezTo>
                      <a:pt x="1821" y="1"/>
                      <a:pt x="1172" y="336"/>
                      <a:pt x="712" y="963"/>
                    </a:cubicBezTo>
                    <a:cubicBezTo>
                      <a:pt x="252" y="1549"/>
                      <a:pt x="0" y="2323"/>
                      <a:pt x="0" y="3160"/>
                    </a:cubicBezTo>
                    <a:cubicBezTo>
                      <a:pt x="0" y="3976"/>
                      <a:pt x="252" y="4750"/>
                      <a:pt x="712" y="5336"/>
                    </a:cubicBezTo>
                    <a:cubicBezTo>
                      <a:pt x="1172" y="5964"/>
                      <a:pt x="1821" y="6299"/>
                      <a:pt x="2511" y="6299"/>
                    </a:cubicBezTo>
                    <a:cubicBezTo>
                      <a:pt x="3202" y="6299"/>
                      <a:pt x="3829" y="5964"/>
                      <a:pt x="4311" y="5336"/>
                    </a:cubicBezTo>
                    <a:cubicBezTo>
                      <a:pt x="4771" y="4750"/>
                      <a:pt x="5022" y="3976"/>
                      <a:pt x="5022" y="3160"/>
                    </a:cubicBezTo>
                    <a:cubicBezTo>
                      <a:pt x="5022" y="2323"/>
                      <a:pt x="4771" y="1549"/>
                      <a:pt x="4311" y="963"/>
                    </a:cubicBezTo>
                    <a:cubicBezTo>
                      <a:pt x="3829" y="336"/>
                      <a:pt x="3202" y="1"/>
                      <a:pt x="2511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6"/>
              <p:cNvSpPr/>
              <p:nvPr/>
            </p:nvSpPr>
            <p:spPr>
              <a:xfrm>
                <a:off x="4718072" y="2711347"/>
                <a:ext cx="500890" cy="585517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6299" extrusionOk="0">
                    <a:moveTo>
                      <a:pt x="2511" y="1"/>
                    </a:moveTo>
                    <a:cubicBezTo>
                      <a:pt x="1821" y="1"/>
                      <a:pt x="1172" y="336"/>
                      <a:pt x="712" y="963"/>
                    </a:cubicBezTo>
                    <a:cubicBezTo>
                      <a:pt x="252" y="1549"/>
                      <a:pt x="0" y="2323"/>
                      <a:pt x="0" y="3160"/>
                    </a:cubicBezTo>
                    <a:cubicBezTo>
                      <a:pt x="0" y="3976"/>
                      <a:pt x="252" y="4750"/>
                      <a:pt x="712" y="5336"/>
                    </a:cubicBezTo>
                    <a:cubicBezTo>
                      <a:pt x="1172" y="5964"/>
                      <a:pt x="1821" y="6299"/>
                      <a:pt x="2511" y="6299"/>
                    </a:cubicBezTo>
                    <a:cubicBezTo>
                      <a:pt x="3202" y="6299"/>
                      <a:pt x="3829" y="5964"/>
                      <a:pt x="4311" y="5336"/>
                    </a:cubicBezTo>
                    <a:cubicBezTo>
                      <a:pt x="4771" y="4750"/>
                      <a:pt x="5022" y="3976"/>
                      <a:pt x="5022" y="3160"/>
                    </a:cubicBezTo>
                    <a:cubicBezTo>
                      <a:pt x="5022" y="2323"/>
                      <a:pt x="4771" y="1549"/>
                      <a:pt x="4311" y="963"/>
                    </a:cubicBezTo>
                    <a:cubicBezTo>
                      <a:pt x="3829" y="336"/>
                      <a:pt x="3202" y="1"/>
                      <a:pt x="251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46"/>
            <p:cNvSpPr/>
            <p:nvPr/>
          </p:nvSpPr>
          <p:spPr>
            <a:xfrm>
              <a:off x="4915641" y="3654137"/>
              <a:ext cx="186215" cy="292730"/>
            </a:xfrm>
            <a:custGeom>
              <a:avLst/>
              <a:gdLst/>
              <a:ahLst/>
              <a:cxnLst/>
              <a:rect l="l" t="t" r="r" b="b"/>
              <a:pathLst>
                <a:path w="5023" h="6299" extrusionOk="0">
                  <a:moveTo>
                    <a:pt x="2511" y="1"/>
                  </a:moveTo>
                  <a:cubicBezTo>
                    <a:pt x="1821" y="1"/>
                    <a:pt x="1172" y="336"/>
                    <a:pt x="712" y="963"/>
                  </a:cubicBezTo>
                  <a:cubicBezTo>
                    <a:pt x="252" y="1549"/>
                    <a:pt x="0" y="2323"/>
                    <a:pt x="0" y="3160"/>
                  </a:cubicBezTo>
                  <a:cubicBezTo>
                    <a:pt x="0" y="3976"/>
                    <a:pt x="252" y="4750"/>
                    <a:pt x="712" y="5336"/>
                  </a:cubicBezTo>
                  <a:cubicBezTo>
                    <a:pt x="1172" y="5964"/>
                    <a:pt x="1821" y="6299"/>
                    <a:pt x="2511" y="6299"/>
                  </a:cubicBezTo>
                  <a:cubicBezTo>
                    <a:pt x="3202" y="6299"/>
                    <a:pt x="3829" y="5964"/>
                    <a:pt x="4311" y="5336"/>
                  </a:cubicBezTo>
                  <a:cubicBezTo>
                    <a:pt x="4771" y="4750"/>
                    <a:pt x="5022" y="3976"/>
                    <a:pt x="5022" y="3160"/>
                  </a:cubicBezTo>
                  <a:cubicBezTo>
                    <a:pt x="5022" y="2323"/>
                    <a:pt x="4771" y="1549"/>
                    <a:pt x="4311" y="963"/>
                  </a:cubicBezTo>
                  <a:cubicBezTo>
                    <a:pt x="3829" y="336"/>
                    <a:pt x="3202" y="1"/>
                    <a:pt x="2511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86034" y="2742866"/>
            <a:ext cx="441146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</a:t>
            </a:r>
            <a:endParaRPr lang="ko-KR" altLang="en-US" sz="3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7" y="571500"/>
            <a:ext cx="2690446" cy="4479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 dirty="0" smtClean="0"/>
              <a:t>Landing Page</a:t>
            </a:r>
            <a:endParaRPr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처음 접속하면 만날 수 있는 랜딩 페이지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6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92" y="558799"/>
            <a:ext cx="2522293" cy="443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u="none" dirty="0" smtClean="0"/>
              <a:t>Login</a:t>
            </a:r>
            <a:endParaRPr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가입한 정보를 기반으로 로그인시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페이지로 전환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92" y="558799"/>
            <a:ext cx="2522293" cy="4452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dirty="0" err="1" smtClean="0"/>
              <a:t>Bloodcard</a:t>
            </a:r>
            <a:r>
              <a:rPr lang="en-US" sz="3200" u="none" dirty="0" smtClean="0"/>
              <a:t> Create</a:t>
            </a:r>
            <a:endParaRPr sz="3200"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블록체인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전자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헌혈증으로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등록하는 과정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Toekn</a:t>
            </a: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충전 과정은 여기에 더해 전자결제시스템이 추가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2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2" y="520699"/>
            <a:ext cx="2522293" cy="447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none" dirty="0" err="1" smtClean="0"/>
              <a:t>Bloodcard</a:t>
            </a:r>
            <a:r>
              <a:rPr lang="en-US" sz="3100" u="none" dirty="0" smtClean="0"/>
              <a:t> donation</a:t>
            </a:r>
            <a:endParaRPr sz="3100"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생성된 전자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스마트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컨트랙트를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활용하여 전달하는 과정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Token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기부 과정도 동일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2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2" y="469900"/>
            <a:ext cx="2522293" cy="4552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dirty="0" smtClean="0"/>
              <a:t>Campaign register</a:t>
            </a:r>
            <a:endParaRPr sz="3200"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도움이 필요한 회원이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혹은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모집을 위한 캠페인 글을 작성하는 과정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2" y="520699"/>
            <a:ext cx="2522293" cy="447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" y="4198"/>
            <a:ext cx="4441533" cy="5143500"/>
          </a:xfrm>
          <a:prstGeom prst="rect">
            <a:avLst/>
          </a:prstGeom>
        </p:spPr>
      </p:pic>
      <p:sp>
        <p:nvSpPr>
          <p:cNvPr id="1016" name="Google Shape;1016;p52"/>
          <p:cNvSpPr txBox="1">
            <a:spLocks noGrp="1"/>
          </p:cNvSpPr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Reservation</a:t>
            </a:r>
            <a:endParaRPr u="none" dirty="0"/>
          </a:p>
        </p:txBody>
      </p:sp>
      <p:sp>
        <p:nvSpPr>
          <p:cNvPr id="1025" name="Google Shape;1025;p52"/>
          <p:cNvSpPr txBox="1">
            <a:spLocks noGrp="1"/>
          </p:cNvSpPr>
          <p:nvPr>
            <p:ph type="subTitle" idx="1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 헌혈의 집을 찾고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헌혈의 집에 헌혈 예약을 하는 서비스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6"/>
          <p:cNvGrpSpPr/>
          <p:nvPr/>
        </p:nvGrpSpPr>
        <p:grpSpPr>
          <a:xfrm>
            <a:off x="3499600" y="8562"/>
            <a:ext cx="1209457" cy="1846488"/>
            <a:chOff x="3499600" y="8562"/>
            <a:chExt cx="1209457" cy="1846488"/>
          </a:xfrm>
        </p:grpSpPr>
        <p:sp>
          <p:nvSpPr>
            <p:cNvPr id="573" name="Google Shape;573;p36"/>
            <p:cNvSpPr/>
            <p:nvPr/>
          </p:nvSpPr>
          <p:spPr>
            <a:xfrm>
              <a:off x="4435403" y="8562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4703" y="10742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flipH="1">
              <a:off x="4156003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 rot="10800000" flipH="1">
              <a:off x="3499600" y="1144409"/>
              <a:ext cx="393181" cy="710641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7" name="Google Shape;577;p36"/>
            <p:cNvCxnSpPr/>
            <p:nvPr/>
          </p:nvCxnSpPr>
          <p:spPr>
            <a:xfrm>
              <a:off x="3884200" y="1144421"/>
              <a:ext cx="33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</a:t>
            </a:r>
            <a:endParaRPr u="none" dirty="0"/>
          </a:p>
        </p:txBody>
      </p:sp>
      <p:sp>
        <p:nvSpPr>
          <p:cNvPr id="579" name="Google Shape;579;p36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Donation + ABO</a:t>
            </a:r>
            <a:endParaRPr dirty="0"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3282046" y="1687783"/>
            <a:ext cx="2446928" cy="731567"/>
            <a:chOff x="5675362" y="3258495"/>
            <a:chExt cx="1333476" cy="398652"/>
          </a:xfrm>
        </p:grpSpPr>
        <p:sp>
          <p:nvSpPr>
            <p:cNvPr id="581" name="Google Shape;581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586" name="Google Shape;586;p36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6"/>
          <p:cNvSpPr/>
          <p:nvPr/>
        </p:nvSpPr>
        <p:spPr>
          <a:xfrm>
            <a:off x="430728" y="892688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1;p36"/>
          <p:cNvSpPr/>
          <p:nvPr/>
        </p:nvSpPr>
        <p:spPr>
          <a:xfrm>
            <a:off x="3952371" y="1687704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81;p36"/>
          <p:cNvSpPr/>
          <p:nvPr/>
        </p:nvSpPr>
        <p:spPr>
          <a:xfrm>
            <a:off x="4622697" y="1702949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3356151" y="1573457"/>
            <a:ext cx="2446928" cy="731567"/>
            <a:chOff x="5675362" y="3258495"/>
            <a:chExt cx="1333476" cy="398652"/>
          </a:xfrm>
        </p:grpSpPr>
        <p:sp>
          <p:nvSpPr>
            <p:cNvPr id="590" name="Google Shape;590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76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 smtClean="0"/>
              <a:t>Contents</a:t>
            </a:r>
            <a:endParaRPr u="none" dirty="0"/>
          </a:p>
        </p:txBody>
      </p:sp>
      <p:grpSp>
        <p:nvGrpSpPr>
          <p:cNvPr id="534" name="Google Shape;534;p35"/>
          <p:cNvGrpSpPr/>
          <p:nvPr/>
        </p:nvGrpSpPr>
        <p:grpSpPr>
          <a:xfrm>
            <a:off x="2520309" y="3336063"/>
            <a:ext cx="810460" cy="333712"/>
            <a:chOff x="5863712" y="1742147"/>
            <a:chExt cx="968176" cy="398652"/>
          </a:xfrm>
        </p:grpSpPr>
        <p:sp>
          <p:nvSpPr>
            <p:cNvPr id="535" name="Google Shape;535;p35"/>
            <p:cNvSpPr/>
            <p:nvPr/>
          </p:nvSpPr>
          <p:spPr>
            <a:xfrm>
              <a:off x="58637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2290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65943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35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DABO ?</a:t>
            </a:r>
            <a:endParaRPr dirty="0"/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1343458" y="2529483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40" name="Google Shape;540;p35"/>
          <p:cNvSpPr txBox="1">
            <a:spLocks noGrp="1"/>
          </p:cNvSpPr>
          <p:nvPr>
            <p:ph type="title" idx="2"/>
          </p:nvPr>
        </p:nvSpPr>
        <p:spPr>
          <a:xfrm>
            <a:off x="1330675" y="3768331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</a:t>
            </a:r>
            <a:endParaRPr dirty="0"/>
          </a:p>
        </p:txBody>
      </p:sp>
      <p:sp>
        <p:nvSpPr>
          <p:cNvPr id="541" name="Google Shape;541;p35"/>
          <p:cNvSpPr txBox="1">
            <a:spLocks noGrp="1"/>
          </p:cNvSpPr>
          <p:nvPr>
            <p:ph type="subTitle" idx="3"/>
          </p:nvPr>
        </p:nvSpPr>
        <p:spPr>
          <a:xfrm>
            <a:off x="1330676" y="4067806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Stack &amp; Communication</a:t>
            </a:r>
            <a:endParaRPr dirty="0"/>
          </a:p>
        </p:txBody>
      </p:sp>
      <p:sp>
        <p:nvSpPr>
          <p:cNvPr id="542" name="Google Shape;542;p35"/>
          <p:cNvSpPr txBox="1">
            <a:spLocks noGrp="1"/>
          </p:cNvSpPr>
          <p:nvPr>
            <p:ph type="title" idx="4"/>
          </p:nvPr>
        </p:nvSpPr>
        <p:spPr>
          <a:xfrm>
            <a:off x="4560664" y="2231042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 smtClean="0"/>
              <a:t>Service</a:t>
            </a:r>
            <a:endParaRPr lang="en-US" altLang="ko-KR" dirty="0"/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5"/>
          </p:nvPr>
        </p:nvSpPr>
        <p:spPr>
          <a:xfrm>
            <a:off x="4560664" y="2530493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핵심 기능과 시연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44" name="Google Shape;544;p35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Member</a:t>
            </a:r>
            <a:endParaRPr dirty="0"/>
          </a:p>
        </p:txBody>
      </p:sp>
      <p:sp>
        <p:nvSpPr>
          <p:cNvPr id="545" name="Google Shape;545;p35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A1O5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2838875" y="1799271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35"/>
          <p:cNvGrpSpPr/>
          <p:nvPr/>
        </p:nvGrpSpPr>
        <p:grpSpPr>
          <a:xfrm>
            <a:off x="5910144" y="1799282"/>
            <a:ext cx="504668" cy="333712"/>
            <a:chOff x="2500462" y="3258495"/>
            <a:chExt cx="602876" cy="398652"/>
          </a:xfrm>
        </p:grpSpPr>
        <p:sp>
          <p:nvSpPr>
            <p:cNvPr id="548" name="Google Shape;548;p35"/>
            <p:cNvSpPr/>
            <p:nvPr/>
          </p:nvSpPr>
          <p:spPr>
            <a:xfrm>
              <a:off x="25004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8657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5"/>
          <p:cNvGrpSpPr/>
          <p:nvPr/>
        </p:nvGrpSpPr>
        <p:grpSpPr>
          <a:xfrm>
            <a:off x="5615018" y="3333247"/>
            <a:ext cx="1116253" cy="333712"/>
            <a:chOff x="5675362" y="3258495"/>
            <a:chExt cx="1333476" cy="398652"/>
          </a:xfrm>
        </p:grpSpPr>
        <p:sp>
          <p:nvSpPr>
            <p:cNvPr id="551" name="Google Shape;551;p35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5"/>
          <p:cNvSpPr/>
          <p:nvPr/>
        </p:nvSpPr>
        <p:spPr>
          <a:xfrm>
            <a:off x="2882229" y="1740401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35"/>
          <p:cNvGrpSpPr/>
          <p:nvPr/>
        </p:nvGrpSpPr>
        <p:grpSpPr>
          <a:xfrm>
            <a:off x="5953498" y="1740412"/>
            <a:ext cx="504668" cy="333712"/>
            <a:chOff x="2500462" y="3258495"/>
            <a:chExt cx="602876" cy="398652"/>
          </a:xfrm>
        </p:grpSpPr>
        <p:sp>
          <p:nvSpPr>
            <p:cNvPr id="557" name="Google Shape;557;p35"/>
            <p:cNvSpPr/>
            <p:nvPr/>
          </p:nvSpPr>
          <p:spPr>
            <a:xfrm>
              <a:off x="25004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28657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5658372" y="3274377"/>
            <a:ext cx="1116253" cy="333712"/>
            <a:chOff x="5675362" y="3258495"/>
            <a:chExt cx="1333476" cy="398652"/>
          </a:xfrm>
        </p:grpSpPr>
        <p:sp>
          <p:nvSpPr>
            <p:cNvPr id="560" name="Google Shape;560;p35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2563663" y="3277192"/>
            <a:ext cx="810460" cy="333712"/>
            <a:chOff x="5863712" y="1742147"/>
            <a:chExt cx="968176" cy="398652"/>
          </a:xfrm>
        </p:grpSpPr>
        <p:sp>
          <p:nvSpPr>
            <p:cNvPr id="565" name="Google Shape;565;p35"/>
            <p:cNvSpPr/>
            <p:nvPr/>
          </p:nvSpPr>
          <p:spPr>
            <a:xfrm>
              <a:off x="58637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62290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6594312" y="1742147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75778" y="767743"/>
            <a:ext cx="3002876" cy="3446810"/>
          </a:xfrm>
          <a:prstGeom prst="rect">
            <a:avLst/>
          </a:prstGeom>
          <a:noFill/>
          <a:ln w="28575">
            <a:solidFill>
              <a:srgbClr val="E52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5" y="1155867"/>
            <a:ext cx="1492715" cy="2670560"/>
          </a:xfrm>
          <a:prstGeom prst="rect">
            <a:avLst/>
          </a:prstGeom>
          <a:solidFill>
            <a:srgbClr val="E52D27"/>
          </a:solidFill>
        </p:spPr>
      </p:pic>
      <p:pic>
        <p:nvPicPr>
          <p:cNvPr id="6" name="Picture 4" descr="Linux : Debian 10 : Nginx 설치 방법, 예제, 방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51" y="2095120"/>
            <a:ext cx="792053" cy="79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:Vue.js Logo 2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41" y="1080492"/>
            <a:ext cx="717747" cy="62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40429" y="522515"/>
            <a:ext cx="6455228" cy="4082143"/>
          </a:xfrm>
          <a:prstGeom prst="rect">
            <a:avLst/>
          </a:prstGeom>
          <a:noFill/>
          <a:ln w="28575">
            <a:solidFill>
              <a:srgbClr val="E52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2052" name="Picture 4" descr="Icon request: Spring Boot · Issue #435 · devicons/devicon · GitHub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r="18608"/>
          <a:stretch/>
        </p:blipFill>
        <p:spPr bwMode="auto">
          <a:xfrm>
            <a:off x="4981721" y="3019220"/>
            <a:ext cx="754380" cy="6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gration Toolkit | 제품 | EDB Kore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89" y="3101643"/>
            <a:ext cx="794132" cy="4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17283" y="3740751"/>
            <a:ext cx="8723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2330" y="1754205"/>
            <a:ext cx="88036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FrontEnd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20173" y="1649856"/>
            <a:ext cx="2007467" cy="1689206"/>
          </a:xfrm>
          <a:prstGeom prst="rect">
            <a:avLst/>
          </a:prstGeom>
          <a:noFill/>
          <a:ln w="28575">
            <a:solidFill>
              <a:srgbClr val="E52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2058" name="Picture 10" descr="이더리움 - 나무위키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42" y="1243259"/>
            <a:ext cx="717580" cy="7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578347" y="732751"/>
            <a:ext cx="170751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25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BlockChain</a:t>
            </a:r>
            <a:endParaRPr lang="en-US" altLang="ko-KR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125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Ethereum</a:t>
            </a:r>
            <a:r>
              <a:rPr lang="en-US" altLang="ko-KR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Network)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17" y="2083398"/>
            <a:ext cx="377024" cy="3958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84592" y="2883307"/>
            <a:ext cx="135325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Contract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9965" y="2531879"/>
            <a:ext cx="59824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25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헌혈증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27597" y="2515278"/>
            <a:ext cx="90281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DABO </a:t>
            </a:r>
            <a:r>
              <a:rPr lang="ko-KR" altLang="en-US" sz="1125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04465" y="2814698"/>
            <a:ext cx="1513510" cy="0"/>
          </a:xfrm>
          <a:prstGeom prst="line">
            <a:avLst/>
          </a:prstGeom>
          <a:ln w="28575">
            <a:solidFill>
              <a:srgbClr val="E52D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6" idx="1"/>
          </p:cNvCxnSpPr>
          <p:nvPr/>
        </p:nvCxnSpPr>
        <p:spPr>
          <a:xfrm flipV="1">
            <a:off x="1920240" y="2491147"/>
            <a:ext cx="759512" cy="5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050" idx="1"/>
          </p:cNvCxnSpPr>
          <p:nvPr/>
        </p:nvCxnSpPr>
        <p:spPr>
          <a:xfrm flipV="1">
            <a:off x="3513548" y="1391476"/>
            <a:ext cx="685193" cy="76823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533740" y="2612300"/>
            <a:ext cx="1122605" cy="471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52756" y="3720401"/>
            <a:ext cx="81304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BackEnd</a:t>
            </a:r>
            <a:endParaRPr lang="ko-KR" altLang="en-US" sz="1125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5721728" y="2531879"/>
            <a:ext cx="667202" cy="61803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2050" idx="3"/>
          </p:cNvCxnSpPr>
          <p:nvPr/>
        </p:nvCxnSpPr>
        <p:spPr>
          <a:xfrm>
            <a:off x="4916488" y="1391476"/>
            <a:ext cx="1447708" cy="97628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AWS란? 클라우드와 AWS의 기본 개념 알아보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15" y="3990523"/>
            <a:ext cx="1369219" cy="84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92" y="2083398"/>
            <a:ext cx="377024" cy="395843"/>
          </a:xfrm>
          <a:prstGeom prst="rect">
            <a:avLst/>
          </a:prstGeom>
        </p:spPr>
      </p:pic>
      <p:pic>
        <p:nvPicPr>
          <p:cNvPr id="2062" name="Picture 14" descr="아파치 톰캣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97" y="3149917"/>
            <a:ext cx="590434" cy="4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화살표 연결선 85"/>
          <p:cNvCxnSpPr>
            <a:endCxn id="2052" idx="0"/>
          </p:cNvCxnSpPr>
          <p:nvPr/>
        </p:nvCxnSpPr>
        <p:spPr>
          <a:xfrm>
            <a:off x="4929676" y="1504950"/>
            <a:ext cx="429236" cy="15142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773;p43"/>
          <p:cNvSpPr txBox="1">
            <a:spLocks noGrp="1"/>
          </p:cNvSpPr>
          <p:nvPr>
            <p:ph type="title"/>
          </p:nvPr>
        </p:nvSpPr>
        <p:spPr>
          <a:xfrm>
            <a:off x="2551553" y="-17798"/>
            <a:ext cx="39686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DABO SA</a:t>
            </a:r>
            <a:endParaRPr u="none" dirty="0"/>
          </a:p>
        </p:txBody>
      </p:sp>
    </p:spTree>
    <p:extLst>
      <p:ext uri="{BB962C8B-B14F-4D97-AF65-F5344CB8AC3E}">
        <p14:creationId xmlns:p14="http://schemas.microsoft.com/office/powerpoint/2010/main" val="3194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"/>
          <p:cNvSpPr txBox="1">
            <a:spLocks noGrp="1"/>
          </p:cNvSpPr>
          <p:nvPr>
            <p:ph type="title"/>
          </p:nvPr>
        </p:nvSpPr>
        <p:spPr>
          <a:xfrm>
            <a:off x="2581054" y="180581"/>
            <a:ext cx="39686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 smtClean="0"/>
              <a:t>Communication</a:t>
            </a:r>
            <a:endParaRPr u="none" dirty="0"/>
          </a:p>
        </p:txBody>
      </p:sp>
      <p:grpSp>
        <p:nvGrpSpPr>
          <p:cNvPr id="8" name="그룹 7"/>
          <p:cNvGrpSpPr/>
          <p:nvPr/>
        </p:nvGrpSpPr>
        <p:grpSpPr>
          <a:xfrm>
            <a:off x="2866015" y="1248593"/>
            <a:ext cx="4058999" cy="2987669"/>
            <a:chOff x="2894590" y="1086668"/>
            <a:chExt cx="4058999" cy="2987669"/>
          </a:xfrm>
        </p:grpSpPr>
        <p:grpSp>
          <p:nvGrpSpPr>
            <p:cNvPr id="5" name="그룹 4"/>
            <p:cNvGrpSpPr/>
            <p:nvPr/>
          </p:nvGrpSpPr>
          <p:grpSpPr>
            <a:xfrm>
              <a:off x="4953206" y="1120351"/>
              <a:ext cx="2000383" cy="1974703"/>
              <a:chOff x="8662484" y="-699598"/>
              <a:chExt cx="2000383" cy="1974703"/>
            </a:xfrm>
          </p:grpSpPr>
          <p:sp>
            <p:nvSpPr>
              <p:cNvPr id="85" name="Google Shape;1490;p49"/>
              <p:cNvSpPr/>
              <p:nvPr/>
            </p:nvSpPr>
            <p:spPr>
              <a:xfrm>
                <a:off x="8662484" y="-699598"/>
                <a:ext cx="2000383" cy="1974703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5662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91;p49"/>
              <p:cNvSpPr/>
              <p:nvPr/>
            </p:nvSpPr>
            <p:spPr>
              <a:xfrm>
                <a:off x="9886948" y="466931"/>
                <a:ext cx="522530" cy="523054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5662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 rot="16200000">
              <a:off x="2881728" y="1099530"/>
              <a:ext cx="2000383" cy="1974659"/>
              <a:chOff x="9585260" y="841761"/>
              <a:chExt cx="2000383" cy="1974659"/>
            </a:xfrm>
          </p:grpSpPr>
          <p:sp>
            <p:nvSpPr>
              <p:cNvPr id="91" name="Google Shape;1476;p49"/>
              <p:cNvSpPr/>
              <p:nvPr/>
            </p:nvSpPr>
            <p:spPr>
              <a:xfrm>
                <a:off x="9585260" y="841761"/>
                <a:ext cx="2000383" cy="1974659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1C78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77;p49"/>
              <p:cNvSpPr/>
              <p:nvPr/>
            </p:nvSpPr>
            <p:spPr>
              <a:xfrm>
                <a:off x="9752319" y="1080104"/>
                <a:ext cx="523054" cy="52253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1C78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23898" y="2099766"/>
              <a:ext cx="2000383" cy="1974571"/>
              <a:chOff x="10419001" y="1809227"/>
              <a:chExt cx="2000383" cy="1974571"/>
            </a:xfrm>
          </p:grpSpPr>
          <p:sp>
            <p:nvSpPr>
              <p:cNvPr id="89" name="Google Shape;1482;p49"/>
              <p:cNvSpPr/>
              <p:nvPr/>
            </p:nvSpPr>
            <p:spPr>
              <a:xfrm>
                <a:off x="11681580" y="2051868"/>
                <a:ext cx="523054" cy="523054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81;p49"/>
              <p:cNvSpPr/>
              <p:nvPr/>
            </p:nvSpPr>
            <p:spPr>
              <a:xfrm>
                <a:off x="10419001" y="1809227"/>
                <a:ext cx="2000383" cy="1974571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" name="Picture 6" descr="Discord - 친구와 대화, 영상 채팅, 모임 - Google Play 앱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10" y="1826346"/>
            <a:ext cx="770364" cy="7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Mattermost - Google Play 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66" y="1820082"/>
            <a:ext cx="771676" cy="7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노션 365일 사용 후기 Notion Review - SungChul Kang - Medium">
            <a:extLst>
              <a:ext uri="{FF2B5EF4-FFF2-40B4-BE49-F238E27FC236}">
                <a16:creationId xmlns:a16="http://schemas.microsoft.com/office/drawing/2014/main" id="{5FC5A7BF-AB25-440E-B524-4D479817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78" y="2820389"/>
            <a:ext cx="766750" cy="7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"/>
          <p:cNvSpPr txBox="1">
            <a:spLocks noGrp="1"/>
          </p:cNvSpPr>
          <p:nvPr>
            <p:ph type="title"/>
          </p:nvPr>
        </p:nvSpPr>
        <p:spPr>
          <a:xfrm>
            <a:off x="2581054" y="180581"/>
            <a:ext cx="39686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 smtClean="0"/>
              <a:t>skills</a:t>
            </a:r>
            <a:endParaRPr u="none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5" y="914400"/>
            <a:ext cx="7545837" cy="31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6"/>
          <p:cNvGrpSpPr/>
          <p:nvPr/>
        </p:nvGrpSpPr>
        <p:grpSpPr>
          <a:xfrm>
            <a:off x="3499600" y="8562"/>
            <a:ext cx="1209457" cy="1846488"/>
            <a:chOff x="3499600" y="8562"/>
            <a:chExt cx="1209457" cy="1846488"/>
          </a:xfrm>
        </p:grpSpPr>
        <p:sp>
          <p:nvSpPr>
            <p:cNvPr id="573" name="Google Shape;573;p36"/>
            <p:cNvSpPr/>
            <p:nvPr/>
          </p:nvSpPr>
          <p:spPr>
            <a:xfrm>
              <a:off x="4435403" y="8562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4703" y="10742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flipH="1">
              <a:off x="4156003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 rot="10800000" flipH="1">
              <a:off x="3499600" y="1144409"/>
              <a:ext cx="393181" cy="710641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7" name="Google Shape;577;p36"/>
            <p:cNvCxnSpPr/>
            <p:nvPr/>
          </p:nvCxnSpPr>
          <p:spPr>
            <a:xfrm>
              <a:off x="3884200" y="1144421"/>
              <a:ext cx="33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Our Team</a:t>
            </a:r>
            <a:endParaRPr u="none" dirty="0"/>
          </a:p>
        </p:txBody>
      </p:sp>
      <p:sp>
        <p:nvSpPr>
          <p:cNvPr id="579" name="Google Shape;579;p36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Donation + ABO</a:t>
            </a:r>
            <a:endParaRPr dirty="0"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3282046" y="1687783"/>
            <a:ext cx="2446928" cy="731567"/>
            <a:chOff x="5675362" y="3258495"/>
            <a:chExt cx="1333476" cy="398652"/>
          </a:xfrm>
        </p:grpSpPr>
        <p:sp>
          <p:nvSpPr>
            <p:cNvPr id="581" name="Google Shape;581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586" name="Google Shape;586;p36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6"/>
          <p:cNvSpPr/>
          <p:nvPr/>
        </p:nvSpPr>
        <p:spPr>
          <a:xfrm>
            <a:off x="430728" y="892688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1;p36"/>
          <p:cNvSpPr/>
          <p:nvPr/>
        </p:nvSpPr>
        <p:spPr>
          <a:xfrm>
            <a:off x="3952371" y="1687704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81;p36"/>
          <p:cNvSpPr/>
          <p:nvPr/>
        </p:nvSpPr>
        <p:spPr>
          <a:xfrm>
            <a:off x="4622697" y="1702949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81;p36"/>
          <p:cNvSpPr/>
          <p:nvPr/>
        </p:nvSpPr>
        <p:spPr>
          <a:xfrm>
            <a:off x="5293022" y="1687703"/>
            <a:ext cx="435952" cy="731567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3356151" y="1573457"/>
            <a:ext cx="2446928" cy="731567"/>
            <a:chOff x="5675362" y="3258495"/>
            <a:chExt cx="1333476" cy="398652"/>
          </a:xfrm>
        </p:grpSpPr>
        <p:sp>
          <p:nvSpPr>
            <p:cNvPr id="590" name="Google Shape;590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16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6"/>
          <p:cNvSpPr txBox="1">
            <a:spLocks noGrp="1"/>
          </p:cNvSpPr>
          <p:nvPr>
            <p:ph type="title" idx="15"/>
          </p:nvPr>
        </p:nvSpPr>
        <p:spPr>
          <a:xfrm>
            <a:off x="1668886" y="30045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Our </a:t>
            </a:r>
            <a:r>
              <a:rPr lang="en" u="none" dirty="0" smtClean="0"/>
              <a:t>Team</a:t>
            </a:r>
            <a:endParaRPr u="none" dirty="0"/>
          </a:p>
        </p:txBody>
      </p:sp>
      <p:sp>
        <p:nvSpPr>
          <p:cNvPr id="1173" name="Google Shape;1173;p56"/>
          <p:cNvSpPr txBox="1">
            <a:spLocks noGrp="1"/>
          </p:cNvSpPr>
          <p:nvPr>
            <p:ph type="title"/>
          </p:nvPr>
        </p:nvSpPr>
        <p:spPr>
          <a:xfrm>
            <a:off x="866325" y="190337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손모은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74" name="Google Shape;1174;p56"/>
          <p:cNvSpPr txBox="1">
            <a:spLocks noGrp="1"/>
          </p:cNvSpPr>
          <p:nvPr>
            <p:ph type="subTitle" idx="1"/>
          </p:nvPr>
        </p:nvSpPr>
        <p:spPr>
          <a:xfrm>
            <a:off x="866325" y="22541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BlockChain</a:t>
            </a: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/ BE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75" name="Google Shape;1175;p56"/>
          <p:cNvSpPr txBox="1">
            <a:spLocks noGrp="1"/>
          </p:cNvSpPr>
          <p:nvPr>
            <p:ph type="title" idx="2"/>
          </p:nvPr>
        </p:nvSpPr>
        <p:spPr>
          <a:xfrm>
            <a:off x="3433950" y="190337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홍종현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76" name="Google Shape;1176;p56"/>
          <p:cNvSpPr txBox="1">
            <a:spLocks noGrp="1"/>
          </p:cNvSpPr>
          <p:nvPr>
            <p:ph type="subTitle" idx="3"/>
          </p:nvPr>
        </p:nvSpPr>
        <p:spPr>
          <a:xfrm>
            <a:off x="3433950" y="22541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팀장</a:t>
            </a:r>
            <a:endParaRPr lang="en-US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77" name="Google Shape;1177;p56"/>
          <p:cNvSpPr txBox="1">
            <a:spLocks noGrp="1"/>
          </p:cNvSpPr>
          <p:nvPr>
            <p:ph type="title" idx="4"/>
          </p:nvPr>
        </p:nvSpPr>
        <p:spPr>
          <a:xfrm>
            <a:off x="6001575" y="190337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이제훈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78" name="Google Shape;1178;p56"/>
          <p:cNvSpPr txBox="1">
            <a:spLocks noGrp="1"/>
          </p:cNvSpPr>
          <p:nvPr>
            <p:ph type="subTitle" idx="5"/>
          </p:nvPr>
        </p:nvSpPr>
        <p:spPr>
          <a:xfrm>
            <a:off x="6001575" y="22541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팀장</a:t>
            </a:r>
            <a:endParaRPr lang="en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79" name="Google Shape;1179;p56"/>
          <p:cNvSpPr txBox="1">
            <a:spLocks noGrp="1"/>
          </p:cNvSpPr>
          <p:nvPr>
            <p:ph type="title" idx="6"/>
          </p:nvPr>
        </p:nvSpPr>
        <p:spPr>
          <a:xfrm>
            <a:off x="866325" y="353522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장지빈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80" name="Google Shape;1180;p56"/>
          <p:cNvSpPr txBox="1">
            <a:spLocks noGrp="1"/>
          </p:cNvSpPr>
          <p:nvPr>
            <p:ph type="subTitle" idx="7"/>
          </p:nvPr>
        </p:nvSpPr>
        <p:spPr>
          <a:xfrm>
            <a:off x="866325" y="38860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PT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담당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BlockChain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/ FE</a:t>
            </a:r>
          </a:p>
        </p:txBody>
      </p:sp>
      <p:sp>
        <p:nvSpPr>
          <p:cNvPr id="1181" name="Google Shape;1181;p56"/>
          <p:cNvSpPr txBox="1">
            <a:spLocks noGrp="1"/>
          </p:cNvSpPr>
          <p:nvPr>
            <p:ph type="title" idx="8"/>
          </p:nvPr>
        </p:nvSpPr>
        <p:spPr>
          <a:xfrm>
            <a:off x="3433950" y="353522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정명수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82" name="Google Shape;1182;p56"/>
          <p:cNvSpPr txBox="1">
            <a:spLocks noGrp="1"/>
          </p:cNvSpPr>
          <p:nvPr>
            <p:ph type="subTitle" idx="9"/>
          </p:nvPr>
        </p:nvSpPr>
        <p:spPr>
          <a:xfrm>
            <a:off x="3433950" y="38860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부팀장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83" name="Google Shape;1183;p56"/>
          <p:cNvSpPr txBox="1">
            <a:spLocks noGrp="1"/>
          </p:cNvSpPr>
          <p:nvPr>
            <p:ph type="title" idx="13"/>
          </p:nvPr>
        </p:nvSpPr>
        <p:spPr>
          <a:xfrm>
            <a:off x="6001575" y="3535220"/>
            <a:ext cx="22761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안세연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84" name="Google Shape;1184;p56"/>
          <p:cNvSpPr txBox="1">
            <a:spLocks noGrp="1"/>
          </p:cNvSpPr>
          <p:nvPr>
            <p:ph type="subTitle" idx="14"/>
          </p:nvPr>
        </p:nvSpPr>
        <p:spPr>
          <a:xfrm>
            <a:off x="6001575" y="388607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 담당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 / FE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03" name="Google Shape;1203;p56"/>
          <p:cNvSpPr/>
          <p:nvPr/>
        </p:nvSpPr>
        <p:spPr>
          <a:xfrm flipH="1">
            <a:off x="12007763" y="11468023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56"/>
          <p:cNvGrpSpPr/>
          <p:nvPr/>
        </p:nvGrpSpPr>
        <p:grpSpPr>
          <a:xfrm>
            <a:off x="3631775" y="11370397"/>
            <a:ext cx="876363" cy="1449834"/>
            <a:chOff x="-52500" y="4322997"/>
            <a:chExt cx="876363" cy="1449834"/>
          </a:xfrm>
        </p:grpSpPr>
        <p:sp>
          <p:nvSpPr>
            <p:cNvPr id="1205" name="Google Shape;1205;p56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6" name="Google Shape;1206;p56"/>
            <p:cNvCxnSpPr/>
            <p:nvPr/>
          </p:nvCxnSpPr>
          <p:spPr>
            <a:xfrm rot="10800000">
              <a:off x="823863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6"/>
            <p:cNvCxnSpPr/>
            <p:nvPr/>
          </p:nvCxnSpPr>
          <p:spPr>
            <a:xfrm>
              <a:off x="-52500" y="4323000"/>
              <a:ext cx="459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0946" y1="77863" x2="77027" y2="80916"/>
                        <a14:foregroundMark x1="66892" y1="93893" x2="79730" y2="80916"/>
                        <a14:foregroundMark x1="31757" y1="92366" x2="35135" y2="93130"/>
                        <a14:foregroundMark x1="16892" y1="79389" x2="16892" y2="79389"/>
                        <a14:foregroundMark x1="15541" y1="79389" x2="18243" y2="82443"/>
                        <a14:foregroundMark x1="14189" y1="78626" x2="14189" y2="78626"/>
                        <a14:backgroundMark x1="37838" y1="763" x2="37838" y2="763"/>
                        <a14:backgroundMark x1="62838" y1="1527" x2="62838" y2="1527"/>
                        <a14:backgroundMark x1="61486" y1="763" x2="61486" y2="763"/>
                        <a14:backgroundMark x1="26351" y1="9160" x2="11486" y2="64122"/>
                        <a14:backgroundMark x1="81757" y1="18321" x2="84459" y2="67176"/>
                        <a14:backgroundMark x1="74324" y1="96183" x2="58784" y2="99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2907" y="2903170"/>
            <a:ext cx="813435" cy="7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000" y1="84444" x2="23485" y2="86667"/>
                        <a14:foregroundMark x1="72727" y1="85185" x2="72727" y2="88889"/>
                        <a14:foregroundMark x1="71970" y1="90370" x2="70455" y2="91852"/>
                        <a14:backgroundMark x1="8333" y1="30370" x2="6061" y2="71111"/>
                        <a14:backgroundMark x1="90909" y1="28148" x2="85606" y2="7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0669" y="2877260"/>
            <a:ext cx="704000" cy="7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backgroundMark x1="19048" y1="25191" x2="16327" y2="51908"/>
                        <a14:backgroundMark x1="84354" y1="27481" x2="82313" y2="6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0423" y="1237010"/>
            <a:ext cx="807939" cy="7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96" b="97902" l="5960" r="92715">
                        <a14:backgroundMark x1="23179" y1="30070" x2="11921" y2="53846"/>
                        <a14:backgroundMark x1="79470" y1="30769" x2="89404" y2="6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529" y="1222281"/>
            <a:ext cx="760280" cy="7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5191" y1="75912" x2="27481" y2="84672"/>
                        <a14:foregroundMark x1="70229" y1="67883" x2="86260" y2="75182"/>
                        <a14:foregroundMark x1="81679" y1="80292" x2="69466" y2="90511"/>
                        <a14:foregroundMark x1="66412" y1="93431" x2="70229" y2="90511"/>
                        <a14:foregroundMark x1="13740" y1="75912" x2="35115" y2="91241"/>
                        <a14:backgroundMark x1="19084" y1="35036" x2="18321" y2="48905"/>
                        <a14:backgroundMark x1="87786" y1="35766" x2="88550" y2="52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1103" y="2877260"/>
            <a:ext cx="688467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backgroundMark x1="18750" y1="33613" x2="18750" y2="60504"/>
                        <a14:backgroundMark x1="79167" y1="34454" x2="76389" y2="63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707" y="1206335"/>
            <a:ext cx="871260" cy="72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289587" y="956457"/>
            <a:ext cx="2046862" cy="1228680"/>
            <a:chOff x="2257403" y="1309855"/>
            <a:chExt cx="2046862" cy="1228680"/>
          </a:xfrm>
        </p:grpSpPr>
        <p:sp>
          <p:nvSpPr>
            <p:cNvPr id="29" name="Google Shape;1161;p55"/>
            <p:cNvSpPr/>
            <p:nvPr/>
          </p:nvSpPr>
          <p:spPr>
            <a:xfrm rot="5400000">
              <a:off x="2382329" y="2176435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7;p55"/>
            <p:cNvSpPr txBox="1">
              <a:spLocks/>
            </p:cNvSpPr>
            <p:nvPr/>
          </p:nvSpPr>
          <p:spPr>
            <a:xfrm>
              <a:off x="2257403" y="1309855"/>
              <a:ext cx="2046862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신기술을 경험하고</a:t>
              </a:r>
              <a:r>
                <a:rPr lang="en-US" altLang="ko-KR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공부할 수 있는 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좋은 </a:t>
              </a:r>
              <a:r>
                <a:rPr lang="ko-KR" altLang="en-US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기회였다</a:t>
              </a:r>
              <a:r>
                <a:rPr lang="en-US" altLang="ko-KR" dirty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695884" y="837744"/>
            <a:ext cx="2231015" cy="1226018"/>
            <a:chOff x="2197922" y="1376463"/>
            <a:chExt cx="2231015" cy="1226018"/>
          </a:xfrm>
        </p:grpSpPr>
        <p:sp>
          <p:nvSpPr>
            <p:cNvPr id="35" name="Google Shape;1161;p55"/>
            <p:cNvSpPr/>
            <p:nvPr/>
          </p:nvSpPr>
          <p:spPr>
            <a:xfrm rot="10963740">
              <a:off x="3931215" y="2240381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7;p55"/>
            <p:cNvSpPr txBox="1">
              <a:spLocks/>
            </p:cNvSpPr>
            <p:nvPr/>
          </p:nvSpPr>
          <p:spPr>
            <a:xfrm>
              <a:off x="2197922" y="1376463"/>
              <a:ext cx="2231015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힘든 상황에서 끝까지 최선을 다한 팀원들 고맙다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en-US" altLang="ko-KR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19442" y="856150"/>
            <a:ext cx="2231015" cy="1228680"/>
            <a:chOff x="2257402" y="1309855"/>
            <a:chExt cx="2231015" cy="1228680"/>
          </a:xfrm>
        </p:grpSpPr>
        <p:sp>
          <p:nvSpPr>
            <p:cNvPr id="39" name="Google Shape;1161;p55"/>
            <p:cNvSpPr/>
            <p:nvPr/>
          </p:nvSpPr>
          <p:spPr>
            <a:xfrm rot="5400000">
              <a:off x="2382329" y="2176435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7;p55"/>
            <p:cNvSpPr txBox="1">
              <a:spLocks/>
            </p:cNvSpPr>
            <p:nvPr/>
          </p:nvSpPr>
          <p:spPr>
            <a:xfrm>
              <a:off x="2257402" y="1309855"/>
              <a:ext cx="2231015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좋은 팀장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팀원들 덕분에 많은 도움을 받았다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en-US" altLang="ko-KR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799981" y="2738537"/>
            <a:ext cx="2231015" cy="1228680"/>
            <a:chOff x="2257402" y="1309855"/>
            <a:chExt cx="2231015" cy="1228680"/>
          </a:xfrm>
        </p:grpSpPr>
        <p:sp>
          <p:nvSpPr>
            <p:cNvPr id="45" name="Google Shape;1161;p55"/>
            <p:cNvSpPr/>
            <p:nvPr/>
          </p:nvSpPr>
          <p:spPr>
            <a:xfrm rot="5400000">
              <a:off x="2382329" y="2176435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7;p55"/>
            <p:cNvSpPr txBox="1">
              <a:spLocks/>
            </p:cNvSpPr>
            <p:nvPr/>
          </p:nvSpPr>
          <p:spPr>
            <a:xfrm>
              <a:off x="2257402" y="1309855"/>
              <a:ext cx="2231015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공부해야 할 것이 많다는 것을 알았다 파이팅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en-US" altLang="ko-KR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441987" y="2817869"/>
            <a:ext cx="2231015" cy="1228680"/>
            <a:chOff x="2257402" y="1309855"/>
            <a:chExt cx="2231015" cy="1228680"/>
          </a:xfrm>
        </p:grpSpPr>
        <p:sp>
          <p:nvSpPr>
            <p:cNvPr id="48" name="Google Shape;1161;p55"/>
            <p:cNvSpPr/>
            <p:nvPr/>
          </p:nvSpPr>
          <p:spPr>
            <a:xfrm rot="5400000">
              <a:off x="2382329" y="2176435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55"/>
            <p:cNvSpPr txBox="1">
              <a:spLocks/>
            </p:cNvSpPr>
            <p:nvPr/>
          </p:nvSpPr>
          <p:spPr>
            <a:xfrm>
              <a:off x="2257402" y="1309855"/>
              <a:ext cx="2231015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끝까지 </a:t>
              </a:r>
              <a:r>
                <a:rPr lang="ko-KR" altLang="en-US" dirty="0" err="1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힘든내색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하지않고 열심히 해준 팀원들 고맙다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en-US" altLang="ko-KR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20136" y="2666833"/>
            <a:ext cx="2231015" cy="1219237"/>
            <a:chOff x="4026799" y="1011230"/>
            <a:chExt cx="2231015" cy="1219237"/>
          </a:xfrm>
        </p:grpSpPr>
        <p:sp>
          <p:nvSpPr>
            <p:cNvPr id="51" name="Google Shape;1161;p55"/>
            <p:cNvSpPr/>
            <p:nvPr/>
          </p:nvSpPr>
          <p:spPr>
            <a:xfrm rot="10800000">
              <a:off x="5836708" y="1868367"/>
              <a:ext cx="362100" cy="3621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37;p55"/>
            <p:cNvSpPr txBox="1">
              <a:spLocks/>
            </p:cNvSpPr>
            <p:nvPr/>
          </p:nvSpPr>
          <p:spPr>
            <a:xfrm>
              <a:off x="4026799" y="1011230"/>
              <a:ext cx="2231015" cy="883126"/>
            </a:xfrm>
            <a:prstGeom prst="roundRect">
              <a:avLst/>
            </a:prstGeom>
            <a:solidFill>
              <a:srgbClr val="B20909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4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>
                <a:buSzPts val="1100"/>
              </a:pP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함께 완성했기에 더 </a:t>
              </a:r>
              <a:r>
                <a:rPr lang="ko-KR" altLang="en-US" dirty="0" err="1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뜻깊다</a:t>
              </a:r>
              <a:r>
                <a:rPr lang="en-US" altLang="ko-KR" dirty="0" smtClean="0">
                  <a:solidFill>
                    <a:schemeClr val="accent6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en-US" altLang="ko-KR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38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3" t="25371" r="24246" b="21852"/>
          <a:stretch/>
        </p:blipFill>
        <p:spPr>
          <a:xfrm>
            <a:off x="3486150" y="381000"/>
            <a:ext cx="2105025" cy="2714626"/>
          </a:xfrm>
          <a:prstGeom prst="rect">
            <a:avLst/>
          </a:prstGeom>
        </p:spPr>
      </p:pic>
      <p:sp>
        <p:nvSpPr>
          <p:cNvPr id="3" name="Google Shape;1093;p54"/>
          <p:cNvSpPr txBox="1">
            <a:spLocks/>
          </p:cNvSpPr>
          <p:nvPr/>
        </p:nvSpPr>
        <p:spPr>
          <a:xfrm>
            <a:off x="1878461" y="3219451"/>
            <a:ext cx="5320401" cy="11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서로를 지켜주고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힘이되어주세요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Karla"/>
              <a:buNone/>
            </a:pP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Karla"/>
              <a:buNone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이어드리겠습니다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 txBox="1">
            <a:spLocks noGrp="1"/>
          </p:cNvSpPr>
          <p:nvPr>
            <p:ph type="title"/>
          </p:nvPr>
        </p:nvSpPr>
        <p:spPr>
          <a:xfrm>
            <a:off x="1655575" y="619070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Thank</a:t>
            </a:r>
            <a:r>
              <a:rPr lang="en" dirty="0"/>
              <a:t>s!</a:t>
            </a:r>
            <a:endParaRPr u="none" dirty="0"/>
          </a:p>
        </p:txBody>
      </p:sp>
      <p:grpSp>
        <p:nvGrpSpPr>
          <p:cNvPr id="5" name="그룹 4"/>
          <p:cNvGrpSpPr/>
          <p:nvPr/>
        </p:nvGrpSpPr>
        <p:grpSpPr>
          <a:xfrm>
            <a:off x="1655575" y="2852606"/>
            <a:ext cx="5832900" cy="1783688"/>
            <a:chOff x="1655575" y="2852606"/>
            <a:chExt cx="5832900" cy="1783688"/>
          </a:xfrm>
        </p:grpSpPr>
        <p:sp>
          <p:nvSpPr>
            <p:cNvPr id="4" name="직사각형 3"/>
            <p:cNvSpPr/>
            <p:nvPr/>
          </p:nvSpPr>
          <p:spPr>
            <a:xfrm>
              <a:off x="2336006" y="3736181"/>
              <a:ext cx="4614863" cy="90011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Google Shape;1233;p58"/>
            <p:cNvSpPr txBox="1">
              <a:spLocks/>
            </p:cNvSpPr>
            <p:nvPr/>
          </p:nvSpPr>
          <p:spPr>
            <a:xfrm>
              <a:off x="1655575" y="2852606"/>
              <a:ext cx="5832900" cy="9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Rajdhani"/>
                <a:buNone/>
                <a:defRPr sz="8000" b="1" i="0" u="none" strike="noStrike" cap="none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500"/>
                <a:buFont typeface="Rajdhani"/>
                <a:buNone/>
                <a:defRPr sz="3500" b="1" i="0" u="none" strike="noStrike" cap="none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 sz="6000" dirty="0" smtClean="0"/>
                <a:t>DABO</a:t>
              </a:r>
            </a:p>
            <a:p>
              <a:r>
                <a:rPr lang="en-US" sz="2000" dirty="0" smtClean="0"/>
                <a:t>www.dabobloodcard.site</a:t>
              </a:r>
              <a:endParaRPr lang="en-US" sz="2000" dirty="0"/>
            </a:p>
          </p:txBody>
        </p:sp>
      </p:grpSp>
      <p:sp>
        <p:nvSpPr>
          <p:cNvPr id="39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1893059" y="4513056"/>
            <a:ext cx="5357931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B106</a:t>
            </a:r>
          </a:p>
          <a:p>
            <a:pPr marL="0" lvl="0" indent="0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손모은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안세연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이제훈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장지빈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정명수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홍종현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6"/>
          <p:cNvGrpSpPr/>
          <p:nvPr/>
        </p:nvGrpSpPr>
        <p:grpSpPr>
          <a:xfrm>
            <a:off x="3499600" y="8562"/>
            <a:ext cx="1209457" cy="1846488"/>
            <a:chOff x="3499600" y="8562"/>
            <a:chExt cx="1209457" cy="1846488"/>
          </a:xfrm>
        </p:grpSpPr>
        <p:sp>
          <p:nvSpPr>
            <p:cNvPr id="573" name="Google Shape;573;p36"/>
            <p:cNvSpPr/>
            <p:nvPr/>
          </p:nvSpPr>
          <p:spPr>
            <a:xfrm>
              <a:off x="4435403" y="8562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4703" y="10742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flipH="1">
              <a:off x="4156003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 rot="10800000" flipH="1">
              <a:off x="3499600" y="1144409"/>
              <a:ext cx="393181" cy="710641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7" name="Google Shape;577;p36"/>
            <p:cNvCxnSpPr/>
            <p:nvPr/>
          </p:nvCxnSpPr>
          <p:spPr>
            <a:xfrm>
              <a:off x="3884200" y="1144421"/>
              <a:ext cx="33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 dirty="0" smtClean="0"/>
              <a:t>DABO</a:t>
            </a:r>
            <a:endParaRPr u="none" dirty="0"/>
          </a:p>
        </p:txBody>
      </p:sp>
      <p:sp>
        <p:nvSpPr>
          <p:cNvPr id="579" name="Google Shape;579;p36"/>
          <p:cNvSpPr txBox="1">
            <a:spLocks noGrp="1"/>
          </p:cNvSpPr>
          <p:nvPr>
            <p:ph type="subTitle" idx="1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Donation + ABO</a:t>
            </a:r>
            <a:endParaRPr dirty="0"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3282046" y="1687783"/>
            <a:ext cx="2446928" cy="731567"/>
            <a:chOff x="5675362" y="3258495"/>
            <a:chExt cx="1333476" cy="398652"/>
          </a:xfrm>
        </p:grpSpPr>
        <p:sp>
          <p:nvSpPr>
            <p:cNvPr id="581" name="Google Shape;581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586" name="Google Shape;586;p36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6"/>
          <p:cNvSpPr/>
          <p:nvPr/>
        </p:nvSpPr>
        <p:spPr>
          <a:xfrm>
            <a:off x="430728" y="892688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3356151" y="1573457"/>
            <a:ext cx="2446928" cy="731567"/>
            <a:chOff x="5675362" y="3258495"/>
            <a:chExt cx="1333476" cy="398652"/>
          </a:xfrm>
        </p:grpSpPr>
        <p:sp>
          <p:nvSpPr>
            <p:cNvPr id="590" name="Google Shape;590;p36"/>
            <p:cNvSpPr/>
            <p:nvPr/>
          </p:nvSpPr>
          <p:spPr>
            <a:xfrm>
              <a:off x="56753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0406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4059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7712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1322750" y="178366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652" name="Google Shape;652;p39"/>
          <p:cNvSpPr txBox="1">
            <a:spLocks noGrp="1"/>
          </p:cNvSpPr>
          <p:nvPr>
            <p:ph type="subTitle" idx="1"/>
          </p:nvPr>
        </p:nvSpPr>
        <p:spPr>
          <a:xfrm>
            <a:off x="1190625" y="2587800"/>
            <a:ext cx="2882100" cy="1638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 smtClean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아날로그 기부문화에 소모되는</a:t>
            </a:r>
            <a:endParaRPr lang="en-US" altLang="ko-KR" sz="1700" dirty="0" smtClean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 smtClean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700" dirty="0" smtClean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불필요한 사회적 비용 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  <a:ea typeface="+mn-ea"/>
              </a:rPr>
              <a:t>▼</a:t>
            </a:r>
            <a:endParaRPr lang="en-US" altLang="ko-KR" sz="17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53" name="Google Shape;653;p39"/>
          <p:cNvSpPr txBox="1">
            <a:spLocks noGrp="1"/>
          </p:cNvSpPr>
          <p:nvPr>
            <p:ph type="title" idx="2"/>
          </p:nvPr>
        </p:nvSpPr>
        <p:spPr>
          <a:xfrm>
            <a:off x="5203450" y="178366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3"/>
          </p:nvPr>
        </p:nvSpPr>
        <p:spPr>
          <a:xfrm>
            <a:off x="5071300" y="2587800"/>
            <a:ext cx="2882100" cy="1638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의미 있는 </a:t>
            </a:r>
            <a:r>
              <a:rPr lang="ko-KR" altLang="en-US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선순환 구조</a:t>
            </a:r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정착</a:t>
            </a:r>
          </a:p>
        </p:txBody>
      </p:sp>
      <p:grpSp>
        <p:nvGrpSpPr>
          <p:cNvPr id="655" name="Google Shape;655;p39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656" name="Google Shape;656;p39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657" name="Google Shape;657;p39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9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" name="Google Shape;659;p39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660" name="Google Shape;660;p39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9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9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9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9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9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9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9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9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9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9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9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9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9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9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9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9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9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9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9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9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9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84" name="Google Shape;684;p39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5" name="Google Shape;685;p39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686" name="Google Shape;686;p39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7" name="Google Shape;687;p39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88" name="Google Shape;688;p39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689" name="Google Shape;689;p39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 rot="5400000" flipH="1">
                  <a:off x="8953384" y="3692356"/>
                  <a:ext cx="416007" cy="84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1" name="Google Shape;691;p39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2" name="Google Shape;692;p39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93" name="Google Shape;693;p39"/>
          <p:cNvGrpSpPr/>
          <p:nvPr/>
        </p:nvGrpSpPr>
        <p:grpSpPr>
          <a:xfrm>
            <a:off x="7502781" y="1893589"/>
            <a:ext cx="450612" cy="392234"/>
            <a:chOff x="6115143" y="3416767"/>
            <a:chExt cx="450612" cy="392234"/>
          </a:xfrm>
        </p:grpSpPr>
        <p:sp>
          <p:nvSpPr>
            <p:cNvPr id="694" name="Google Shape;694;p39"/>
            <p:cNvSpPr/>
            <p:nvPr/>
          </p:nvSpPr>
          <p:spPr>
            <a:xfrm>
              <a:off x="6115143" y="3462579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194809" y="3441293"/>
              <a:ext cx="344958" cy="165635"/>
            </a:xfrm>
            <a:custGeom>
              <a:avLst/>
              <a:gdLst/>
              <a:ahLst/>
              <a:cxnLst/>
              <a:rect l="l" t="t" r="r" b="b"/>
              <a:pathLst>
                <a:path w="9501" h="4562" extrusionOk="0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169959" y="3416767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9"/>
          <p:cNvGrpSpPr/>
          <p:nvPr/>
        </p:nvGrpSpPr>
        <p:grpSpPr>
          <a:xfrm>
            <a:off x="1094923" y="1890182"/>
            <a:ext cx="443131" cy="399059"/>
            <a:chOff x="4009262" y="1648300"/>
            <a:chExt cx="443131" cy="399059"/>
          </a:xfrm>
        </p:grpSpPr>
        <p:sp>
          <p:nvSpPr>
            <p:cNvPr id="698" name="Google Shape;698;p39"/>
            <p:cNvSpPr/>
            <p:nvPr/>
          </p:nvSpPr>
          <p:spPr>
            <a:xfrm>
              <a:off x="4009262" y="1694112"/>
              <a:ext cx="400372" cy="353248"/>
            </a:xfrm>
            <a:custGeom>
              <a:avLst/>
              <a:gdLst/>
              <a:ahLst/>
              <a:cxnLst/>
              <a:rect l="l" t="t" r="r" b="b"/>
              <a:pathLst>
                <a:path w="11028" h="9730" extrusionOk="0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197187" y="1672762"/>
              <a:ext cx="239323" cy="148487"/>
            </a:xfrm>
            <a:custGeom>
              <a:avLst/>
              <a:gdLst/>
              <a:ahLst/>
              <a:cxnLst/>
              <a:rect l="l" t="t" r="r" b="b"/>
              <a:pathLst>
                <a:path w="6592" h="4090" extrusionOk="0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44273" y="1824986"/>
              <a:ext cx="62228" cy="59803"/>
            </a:xfrm>
            <a:custGeom>
              <a:avLst/>
              <a:gdLst/>
              <a:ahLst/>
              <a:cxnLst/>
              <a:rect l="l" t="t" r="r" b="b"/>
              <a:pathLst>
                <a:path w="1591" h="1529" extrusionOk="0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78741" y="1856604"/>
              <a:ext cx="61407" cy="59803"/>
            </a:xfrm>
            <a:custGeom>
              <a:avLst/>
              <a:gdLst/>
              <a:ahLst/>
              <a:cxnLst/>
              <a:rect l="l" t="t" r="r" b="b"/>
              <a:pathLst>
                <a:path w="1570" h="1529" extrusionOk="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209777" y="1888106"/>
              <a:ext cx="61446" cy="59177"/>
            </a:xfrm>
            <a:custGeom>
              <a:avLst/>
              <a:gdLst/>
              <a:ahLst/>
              <a:cxnLst/>
              <a:rect l="l" t="t" r="r" b="b"/>
              <a:pathLst>
                <a:path w="1571" h="1513" extrusionOk="0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244170" y="1922485"/>
              <a:ext cx="61407" cy="59764"/>
            </a:xfrm>
            <a:custGeom>
              <a:avLst/>
              <a:gdLst/>
              <a:ahLst/>
              <a:cxnLst/>
              <a:rect l="l" t="t" r="r" b="b"/>
              <a:pathLst>
                <a:path w="1570" h="1528" extrusionOk="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051295" y="1648300"/>
              <a:ext cx="401098" cy="353248"/>
            </a:xfrm>
            <a:custGeom>
              <a:avLst/>
              <a:gdLst/>
              <a:ahLst/>
              <a:cxnLst/>
              <a:rect l="l" t="t" r="r" b="b"/>
              <a:pathLst>
                <a:path w="11048" h="9730" extrusionOk="0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6" y="1428817"/>
            <a:ext cx="7724775" cy="485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9935">
            <a:off x="715847" y="2050244"/>
            <a:ext cx="7704667" cy="495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5569">
            <a:off x="1260175" y="2637324"/>
            <a:ext cx="6515100" cy="428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444" y="3623827"/>
            <a:ext cx="6467475" cy="3905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18250">
            <a:off x="677720" y="3590599"/>
            <a:ext cx="8085722" cy="361328"/>
          </a:xfrm>
          <a:prstGeom prst="rect">
            <a:avLst/>
          </a:prstGeom>
        </p:spPr>
      </p:pic>
      <p:sp>
        <p:nvSpPr>
          <p:cNvPr id="45" name="Google Shape;1135;p55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종이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헌혈증은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..</a:t>
            </a:r>
            <a:endParaRPr u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6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135;p55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그렇다면 기부에 대한 인식은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..?</a:t>
            </a:r>
            <a:endParaRPr u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8" y="1685658"/>
            <a:ext cx="8261684" cy="4404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2332">
            <a:off x="1885198" y="2126831"/>
            <a:ext cx="6143625" cy="504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8268">
            <a:off x="1991425" y="2415963"/>
            <a:ext cx="55245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64072">
            <a:off x="653716" y="3025474"/>
            <a:ext cx="8446168" cy="3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>
            <a:spLocks noGrp="1"/>
          </p:cNvSpPr>
          <p:nvPr>
            <p:ph type="title" idx="4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Why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 ?</a:t>
            </a:r>
            <a:endParaRPr u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36" name="Google Shape;1136;p55"/>
          <p:cNvSpPr txBox="1">
            <a:spLocks noGrp="1"/>
          </p:cNvSpPr>
          <p:nvPr>
            <p:ph type="title"/>
          </p:nvPr>
        </p:nvSpPr>
        <p:spPr>
          <a:xfrm>
            <a:off x="1096900" y="3590603"/>
            <a:ext cx="3012600" cy="384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홍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XX</a:t>
            </a: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28(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37" name="Google Shape;1137;p55"/>
          <p:cNvSpPr txBox="1">
            <a:spLocks noGrp="1"/>
          </p:cNvSpPr>
          <p:nvPr>
            <p:ph type="subTitle" idx="1"/>
          </p:nvPr>
        </p:nvSpPr>
        <p:spPr>
          <a:xfrm>
            <a:off x="1096900" y="2190206"/>
            <a:ext cx="3012600" cy="1324200"/>
          </a:xfrm>
          <a:prstGeom prst="round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예전에 군대에 있을 때 휴가를 준다고 해서 헌혈을 하긴 했는데 별로 보관의 필요성을 못 느껴서 버렸어</a:t>
            </a: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38" name="Google Shape;1138;p55"/>
          <p:cNvSpPr txBox="1">
            <a:spLocks noGrp="1"/>
          </p:cNvSpPr>
          <p:nvPr>
            <p:ph type="title" idx="2"/>
          </p:nvPr>
        </p:nvSpPr>
        <p:spPr>
          <a:xfrm>
            <a:off x="5377181" y="3589664"/>
            <a:ext cx="3012600" cy="384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AhnXX</a:t>
            </a:r>
            <a:r>
              <a:rPr lang="e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28(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파리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거주중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39" name="Google Shape;1139;p55"/>
          <p:cNvSpPr txBox="1">
            <a:spLocks noGrp="1"/>
          </p:cNvSpPr>
          <p:nvPr>
            <p:ph type="subTitle" idx="3"/>
          </p:nvPr>
        </p:nvSpPr>
        <p:spPr>
          <a:xfrm>
            <a:off x="5034276" y="2189266"/>
            <a:ext cx="3012600" cy="1324200"/>
          </a:xfrm>
          <a:prstGeom prst="round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 오랜 친구가 </a:t>
            </a:r>
            <a:r>
              <a:rPr lang="ko-KR" altLang="en-US" dirty="0" err="1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헌혈증이</a:t>
            </a:r>
            <a:r>
              <a:rPr lang="ko-KR" altLang="en-US" dirty="0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필요하다는데 방문이나 우편으로만 전달이 </a:t>
            </a:r>
            <a:r>
              <a:rPr lang="ko-KR" altLang="en-US" dirty="0" err="1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가능하대</a:t>
            </a:r>
            <a:r>
              <a:rPr lang="ko-KR" altLang="en-US" dirty="0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ㅜㅜ</a:t>
            </a:r>
            <a:r>
              <a:rPr lang="en" dirty="0" smtClean="0">
                <a:solidFill>
                  <a:schemeClr val="l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dirty="0">
              <a:solidFill>
                <a:schemeClr val="l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40" name="Google Shape;1140;p55"/>
          <p:cNvGrpSpPr/>
          <p:nvPr/>
        </p:nvGrpSpPr>
        <p:grpSpPr>
          <a:xfrm>
            <a:off x="5025172" y="3579299"/>
            <a:ext cx="367309" cy="424801"/>
            <a:chOff x="5177572" y="3319533"/>
            <a:chExt cx="367309" cy="424801"/>
          </a:xfrm>
        </p:grpSpPr>
        <p:grpSp>
          <p:nvGrpSpPr>
            <p:cNvPr id="1141" name="Google Shape;1141;p55"/>
            <p:cNvGrpSpPr/>
            <p:nvPr/>
          </p:nvGrpSpPr>
          <p:grpSpPr>
            <a:xfrm>
              <a:off x="5177572" y="3619791"/>
              <a:ext cx="230461" cy="124543"/>
              <a:chOff x="5095353" y="3992224"/>
              <a:chExt cx="230461" cy="124543"/>
            </a:xfrm>
          </p:grpSpPr>
          <p:sp>
            <p:nvSpPr>
              <p:cNvPr id="1142" name="Google Shape;1142;p55"/>
              <p:cNvSpPr/>
              <p:nvPr/>
            </p:nvSpPr>
            <p:spPr>
              <a:xfrm>
                <a:off x="5095353" y="3992224"/>
                <a:ext cx="230461" cy="124543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427" extrusionOk="0">
                    <a:moveTo>
                      <a:pt x="5159" y="1001"/>
                    </a:moveTo>
                    <a:cubicBezTo>
                      <a:pt x="5254" y="1001"/>
                      <a:pt x="5340" y="1040"/>
                      <a:pt x="5388" y="1119"/>
                    </a:cubicBezTo>
                    <a:cubicBezTo>
                      <a:pt x="5545" y="1245"/>
                      <a:pt x="5545" y="1465"/>
                      <a:pt x="5388" y="1654"/>
                    </a:cubicBezTo>
                    <a:cubicBezTo>
                      <a:pt x="5041" y="2001"/>
                      <a:pt x="4569" y="2190"/>
                      <a:pt x="4096" y="2190"/>
                    </a:cubicBezTo>
                    <a:cubicBezTo>
                      <a:pt x="3623" y="2190"/>
                      <a:pt x="3119" y="2001"/>
                      <a:pt x="2804" y="1654"/>
                    </a:cubicBezTo>
                    <a:cubicBezTo>
                      <a:pt x="2647" y="1497"/>
                      <a:pt x="2647" y="1245"/>
                      <a:pt x="2804" y="1119"/>
                    </a:cubicBezTo>
                    <a:cubicBezTo>
                      <a:pt x="2883" y="1040"/>
                      <a:pt x="2978" y="1001"/>
                      <a:pt x="3068" y="1001"/>
                    </a:cubicBezTo>
                    <a:cubicBezTo>
                      <a:pt x="3159" y="1001"/>
                      <a:pt x="3245" y="1040"/>
                      <a:pt x="3308" y="1119"/>
                    </a:cubicBezTo>
                    <a:cubicBezTo>
                      <a:pt x="3529" y="1339"/>
                      <a:pt x="3812" y="1449"/>
                      <a:pt x="4096" y="1449"/>
                    </a:cubicBezTo>
                    <a:cubicBezTo>
                      <a:pt x="4380" y="1449"/>
                      <a:pt x="4663" y="1339"/>
                      <a:pt x="4884" y="1119"/>
                    </a:cubicBezTo>
                    <a:cubicBezTo>
                      <a:pt x="4962" y="1040"/>
                      <a:pt x="5065" y="1001"/>
                      <a:pt x="5159" y="1001"/>
                    </a:cubicBezTo>
                    <a:close/>
                    <a:moveTo>
                      <a:pt x="4080" y="0"/>
                    </a:moveTo>
                    <a:cubicBezTo>
                      <a:pt x="3371" y="0"/>
                      <a:pt x="2663" y="205"/>
                      <a:pt x="2048" y="615"/>
                    </a:cubicBezTo>
                    <a:cubicBezTo>
                      <a:pt x="1985" y="646"/>
                      <a:pt x="1922" y="678"/>
                      <a:pt x="1859" y="678"/>
                    </a:cubicBezTo>
                    <a:lnTo>
                      <a:pt x="0" y="678"/>
                    </a:lnTo>
                    <a:cubicBezTo>
                      <a:pt x="189" y="2788"/>
                      <a:pt x="1922" y="4427"/>
                      <a:pt x="4096" y="4427"/>
                    </a:cubicBezTo>
                    <a:cubicBezTo>
                      <a:pt x="6270" y="4427"/>
                      <a:pt x="8003" y="2788"/>
                      <a:pt x="8192" y="678"/>
                    </a:cubicBezTo>
                    <a:lnTo>
                      <a:pt x="6333" y="678"/>
                    </a:lnTo>
                    <a:cubicBezTo>
                      <a:pt x="6270" y="678"/>
                      <a:pt x="6175" y="646"/>
                      <a:pt x="6112" y="615"/>
                    </a:cubicBezTo>
                    <a:cubicBezTo>
                      <a:pt x="5498" y="205"/>
                      <a:pt x="4789" y="0"/>
                      <a:pt x="40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5148675" y="3997850"/>
                <a:ext cx="132450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2972" extrusionOk="0">
                    <a:moveTo>
                      <a:pt x="0" y="1292"/>
                    </a:moveTo>
                    <a:lnTo>
                      <a:pt x="1809" y="0"/>
                    </a:lnTo>
                    <a:lnTo>
                      <a:pt x="5298" y="904"/>
                    </a:lnTo>
                    <a:lnTo>
                      <a:pt x="4394" y="2843"/>
                    </a:lnTo>
                    <a:lnTo>
                      <a:pt x="1034" y="297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144" name="Google Shape;1144;p55"/>
            <p:cNvGrpSpPr/>
            <p:nvPr/>
          </p:nvGrpSpPr>
          <p:grpSpPr>
            <a:xfrm>
              <a:off x="5186681" y="3319533"/>
              <a:ext cx="358200" cy="405629"/>
              <a:chOff x="-57950750" y="2296300"/>
              <a:chExt cx="279625" cy="316650"/>
            </a:xfrm>
          </p:grpSpPr>
          <p:sp>
            <p:nvSpPr>
              <p:cNvPr id="1145" name="Google Shape;1145;p55"/>
              <p:cNvSpPr/>
              <p:nvPr/>
            </p:nvSpPr>
            <p:spPr>
              <a:xfrm>
                <a:off x="-57847575" y="2528075"/>
                <a:ext cx="7325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190" extrusionOk="0">
                    <a:moveTo>
                      <a:pt x="414" y="0"/>
                    </a:moveTo>
                    <a:cubicBezTo>
                      <a:pt x="315" y="0"/>
                      <a:pt x="221" y="40"/>
                      <a:pt x="158" y="118"/>
                    </a:cubicBezTo>
                    <a:cubicBezTo>
                      <a:pt x="0" y="276"/>
                      <a:pt x="0" y="528"/>
                      <a:pt x="158" y="654"/>
                    </a:cubicBezTo>
                    <a:cubicBezTo>
                      <a:pt x="536" y="1000"/>
                      <a:pt x="1008" y="1189"/>
                      <a:pt x="1481" y="1189"/>
                    </a:cubicBezTo>
                    <a:cubicBezTo>
                      <a:pt x="1954" y="1189"/>
                      <a:pt x="2458" y="1000"/>
                      <a:pt x="2773" y="654"/>
                    </a:cubicBezTo>
                    <a:cubicBezTo>
                      <a:pt x="2930" y="496"/>
                      <a:pt x="2930" y="244"/>
                      <a:pt x="2773" y="118"/>
                    </a:cubicBezTo>
                    <a:cubicBezTo>
                      <a:pt x="2710" y="40"/>
                      <a:pt x="2623" y="0"/>
                      <a:pt x="2532" y="0"/>
                    </a:cubicBezTo>
                    <a:cubicBezTo>
                      <a:pt x="2442" y="0"/>
                      <a:pt x="2347" y="40"/>
                      <a:pt x="2269" y="118"/>
                    </a:cubicBezTo>
                    <a:cubicBezTo>
                      <a:pt x="2048" y="339"/>
                      <a:pt x="1733" y="433"/>
                      <a:pt x="1481" y="433"/>
                    </a:cubicBezTo>
                    <a:cubicBezTo>
                      <a:pt x="1197" y="433"/>
                      <a:pt x="882" y="339"/>
                      <a:pt x="693" y="118"/>
                    </a:cubicBezTo>
                    <a:cubicBezTo>
                      <a:pt x="615" y="40"/>
                      <a:pt x="512" y="0"/>
                      <a:pt x="4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-57857025" y="24467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-57782200" y="24467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-57950750" y="2296300"/>
                <a:ext cx="2796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2666" extrusionOk="0">
                    <a:moveTo>
                      <a:pt x="5639" y="694"/>
                    </a:moveTo>
                    <a:cubicBezTo>
                      <a:pt x="5955" y="694"/>
                      <a:pt x="6270" y="914"/>
                      <a:pt x="6333" y="1230"/>
                    </a:cubicBezTo>
                    <a:cubicBezTo>
                      <a:pt x="6381" y="1399"/>
                      <a:pt x="6523" y="1513"/>
                      <a:pt x="6701" y="1513"/>
                    </a:cubicBezTo>
                    <a:cubicBezTo>
                      <a:pt x="6754" y="1513"/>
                      <a:pt x="6810" y="1503"/>
                      <a:pt x="6868" y="1482"/>
                    </a:cubicBezTo>
                    <a:cubicBezTo>
                      <a:pt x="6931" y="1450"/>
                      <a:pt x="7057" y="1450"/>
                      <a:pt x="7120" y="1450"/>
                    </a:cubicBezTo>
                    <a:cubicBezTo>
                      <a:pt x="7435" y="1450"/>
                      <a:pt x="7719" y="1639"/>
                      <a:pt x="7845" y="1954"/>
                    </a:cubicBezTo>
                    <a:cubicBezTo>
                      <a:pt x="7876" y="2112"/>
                      <a:pt x="8034" y="2206"/>
                      <a:pt x="8191" y="2206"/>
                    </a:cubicBezTo>
                    <a:cubicBezTo>
                      <a:pt x="8632" y="2206"/>
                      <a:pt x="9010" y="2553"/>
                      <a:pt x="9010" y="3025"/>
                    </a:cubicBezTo>
                    <a:lnTo>
                      <a:pt x="9010" y="3970"/>
                    </a:lnTo>
                    <a:lnTo>
                      <a:pt x="8160" y="3088"/>
                    </a:lnTo>
                    <a:cubicBezTo>
                      <a:pt x="8084" y="3032"/>
                      <a:pt x="7986" y="2986"/>
                      <a:pt x="7885" y="2986"/>
                    </a:cubicBezTo>
                    <a:cubicBezTo>
                      <a:pt x="7818" y="2986"/>
                      <a:pt x="7750" y="3006"/>
                      <a:pt x="7687" y="3057"/>
                    </a:cubicBezTo>
                    <a:cubicBezTo>
                      <a:pt x="7073" y="3466"/>
                      <a:pt x="6364" y="3671"/>
                      <a:pt x="5655" y="3671"/>
                    </a:cubicBezTo>
                    <a:cubicBezTo>
                      <a:pt x="4946" y="3671"/>
                      <a:pt x="4237" y="3466"/>
                      <a:pt x="3623" y="3057"/>
                    </a:cubicBezTo>
                    <a:cubicBezTo>
                      <a:pt x="3560" y="3006"/>
                      <a:pt x="3492" y="2986"/>
                      <a:pt x="3425" y="2986"/>
                    </a:cubicBezTo>
                    <a:cubicBezTo>
                      <a:pt x="3324" y="2986"/>
                      <a:pt x="3226" y="3032"/>
                      <a:pt x="3151" y="3088"/>
                    </a:cubicBezTo>
                    <a:lnTo>
                      <a:pt x="2300" y="3970"/>
                    </a:lnTo>
                    <a:cubicBezTo>
                      <a:pt x="2268" y="3293"/>
                      <a:pt x="2253" y="3191"/>
                      <a:pt x="2245" y="3191"/>
                    </a:cubicBezTo>
                    <a:cubicBezTo>
                      <a:pt x="2241" y="3191"/>
                      <a:pt x="2239" y="3210"/>
                      <a:pt x="2238" y="3210"/>
                    </a:cubicBezTo>
                    <a:cubicBezTo>
                      <a:pt x="2237" y="3210"/>
                      <a:pt x="2237" y="3177"/>
                      <a:pt x="2237" y="3025"/>
                    </a:cubicBezTo>
                    <a:cubicBezTo>
                      <a:pt x="2237" y="2584"/>
                      <a:pt x="2615" y="2206"/>
                      <a:pt x="3088" y="2206"/>
                    </a:cubicBezTo>
                    <a:cubicBezTo>
                      <a:pt x="3245" y="2206"/>
                      <a:pt x="3403" y="2080"/>
                      <a:pt x="3434" y="1954"/>
                    </a:cubicBezTo>
                    <a:cubicBezTo>
                      <a:pt x="3560" y="1639"/>
                      <a:pt x="3812" y="1450"/>
                      <a:pt x="4127" y="1450"/>
                    </a:cubicBezTo>
                    <a:cubicBezTo>
                      <a:pt x="4222" y="1450"/>
                      <a:pt x="4348" y="1450"/>
                      <a:pt x="4411" y="1482"/>
                    </a:cubicBezTo>
                    <a:cubicBezTo>
                      <a:pt x="4449" y="1494"/>
                      <a:pt x="4491" y="1501"/>
                      <a:pt x="4532" y="1501"/>
                    </a:cubicBezTo>
                    <a:cubicBezTo>
                      <a:pt x="4695" y="1501"/>
                      <a:pt x="4865" y="1405"/>
                      <a:pt x="4915" y="1230"/>
                    </a:cubicBezTo>
                    <a:cubicBezTo>
                      <a:pt x="5009" y="914"/>
                      <a:pt x="5324" y="694"/>
                      <a:pt x="5639" y="694"/>
                    </a:cubicBezTo>
                    <a:close/>
                    <a:moveTo>
                      <a:pt x="1512" y="5955"/>
                    </a:moveTo>
                    <a:lnTo>
                      <a:pt x="1512" y="7467"/>
                    </a:lnTo>
                    <a:cubicBezTo>
                      <a:pt x="1071" y="7467"/>
                      <a:pt x="756" y="7152"/>
                      <a:pt x="756" y="6711"/>
                    </a:cubicBezTo>
                    <a:cubicBezTo>
                      <a:pt x="756" y="6333"/>
                      <a:pt x="1103" y="5955"/>
                      <a:pt x="1512" y="5955"/>
                    </a:cubicBezTo>
                    <a:close/>
                    <a:moveTo>
                      <a:pt x="9704" y="5955"/>
                    </a:moveTo>
                    <a:cubicBezTo>
                      <a:pt x="10082" y="5955"/>
                      <a:pt x="10428" y="6302"/>
                      <a:pt x="10428" y="6711"/>
                    </a:cubicBezTo>
                    <a:cubicBezTo>
                      <a:pt x="10428" y="7152"/>
                      <a:pt x="10113" y="7467"/>
                      <a:pt x="9704" y="7467"/>
                    </a:cubicBezTo>
                    <a:lnTo>
                      <a:pt x="9704" y="5955"/>
                    </a:lnTo>
                    <a:close/>
                    <a:moveTo>
                      <a:pt x="7813" y="3813"/>
                    </a:moveTo>
                    <a:lnTo>
                      <a:pt x="8979" y="5042"/>
                    </a:lnTo>
                    <a:lnTo>
                      <a:pt x="8979" y="8224"/>
                    </a:lnTo>
                    <a:lnTo>
                      <a:pt x="7971" y="8224"/>
                    </a:lnTo>
                    <a:cubicBezTo>
                      <a:pt x="7230" y="7767"/>
                      <a:pt x="6411" y="7538"/>
                      <a:pt x="5600" y="7538"/>
                    </a:cubicBezTo>
                    <a:cubicBezTo>
                      <a:pt x="4789" y="7538"/>
                      <a:pt x="3985" y="7767"/>
                      <a:pt x="3277" y="8224"/>
                    </a:cubicBezTo>
                    <a:lnTo>
                      <a:pt x="2237" y="8224"/>
                    </a:lnTo>
                    <a:lnTo>
                      <a:pt x="2237" y="5042"/>
                    </a:lnTo>
                    <a:lnTo>
                      <a:pt x="3434" y="3813"/>
                    </a:lnTo>
                    <a:cubicBezTo>
                      <a:pt x="4096" y="4207"/>
                      <a:pt x="4844" y="4404"/>
                      <a:pt x="5600" y="4404"/>
                    </a:cubicBezTo>
                    <a:cubicBezTo>
                      <a:pt x="6356" y="4404"/>
                      <a:pt x="7120" y="4207"/>
                      <a:pt x="7813" y="3813"/>
                    </a:cubicBezTo>
                    <a:close/>
                    <a:moveTo>
                      <a:pt x="5576" y="8302"/>
                    </a:moveTo>
                    <a:cubicBezTo>
                      <a:pt x="6285" y="8302"/>
                      <a:pt x="6994" y="8507"/>
                      <a:pt x="7593" y="8917"/>
                    </a:cubicBezTo>
                    <a:cubicBezTo>
                      <a:pt x="7687" y="8980"/>
                      <a:pt x="7719" y="8980"/>
                      <a:pt x="7813" y="8980"/>
                    </a:cubicBezTo>
                    <a:lnTo>
                      <a:pt x="8916" y="8980"/>
                    </a:lnTo>
                    <a:cubicBezTo>
                      <a:pt x="8758" y="10649"/>
                      <a:pt x="7341" y="11973"/>
                      <a:pt x="5608" y="11973"/>
                    </a:cubicBezTo>
                    <a:cubicBezTo>
                      <a:pt x="3875" y="11973"/>
                      <a:pt x="2457" y="10649"/>
                      <a:pt x="2237" y="8980"/>
                    </a:cubicBezTo>
                    <a:lnTo>
                      <a:pt x="3340" y="8980"/>
                    </a:lnTo>
                    <a:cubicBezTo>
                      <a:pt x="3434" y="8980"/>
                      <a:pt x="3466" y="8980"/>
                      <a:pt x="3560" y="8917"/>
                    </a:cubicBezTo>
                    <a:cubicBezTo>
                      <a:pt x="4159" y="8507"/>
                      <a:pt x="4868" y="8302"/>
                      <a:pt x="5576" y="8302"/>
                    </a:cubicBezTo>
                    <a:close/>
                    <a:moveTo>
                      <a:pt x="5608" y="1"/>
                    </a:moveTo>
                    <a:cubicBezTo>
                      <a:pt x="5041" y="1"/>
                      <a:pt x="4568" y="316"/>
                      <a:pt x="4285" y="725"/>
                    </a:cubicBezTo>
                    <a:cubicBezTo>
                      <a:pt x="4231" y="720"/>
                      <a:pt x="4178" y="717"/>
                      <a:pt x="4125" y="717"/>
                    </a:cubicBezTo>
                    <a:cubicBezTo>
                      <a:pt x="3560" y="717"/>
                      <a:pt x="3063" y="1020"/>
                      <a:pt x="2804" y="1482"/>
                    </a:cubicBezTo>
                    <a:cubicBezTo>
                      <a:pt x="2048" y="1608"/>
                      <a:pt x="1512" y="2238"/>
                      <a:pt x="1512" y="3025"/>
                    </a:cubicBezTo>
                    <a:lnTo>
                      <a:pt x="1512" y="5231"/>
                    </a:lnTo>
                    <a:cubicBezTo>
                      <a:pt x="662" y="5231"/>
                      <a:pt x="0" y="5892"/>
                      <a:pt x="0" y="6711"/>
                    </a:cubicBezTo>
                    <a:cubicBezTo>
                      <a:pt x="0" y="7562"/>
                      <a:pt x="662" y="8224"/>
                      <a:pt x="1512" y="8224"/>
                    </a:cubicBezTo>
                    <a:lnTo>
                      <a:pt x="1512" y="8570"/>
                    </a:lnTo>
                    <a:cubicBezTo>
                      <a:pt x="1512" y="10807"/>
                      <a:pt x="3340" y="12666"/>
                      <a:pt x="5608" y="12666"/>
                    </a:cubicBezTo>
                    <a:cubicBezTo>
                      <a:pt x="7845" y="12666"/>
                      <a:pt x="9704" y="10807"/>
                      <a:pt x="9704" y="8570"/>
                    </a:cubicBezTo>
                    <a:lnTo>
                      <a:pt x="9704" y="8224"/>
                    </a:lnTo>
                    <a:cubicBezTo>
                      <a:pt x="10523" y="8224"/>
                      <a:pt x="11184" y="7562"/>
                      <a:pt x="11184" y="6711"/>
                    </a:cubicBezTo>
                    <a:cubicBezTo>
                      <a:pt x="11184" y="5892"/>
                      <a:pt x="10523" y="5231"/>
                      <a:pt x="9704" y="5231"/>
                    </a:cubicBezTo>
                    <a:lnTo>
                      <a:pt x="9704" y="3025"/>
                    </a:lnTo>
                    <a:cubicBezTo>
                      <a:pt x="9704" y="2238"/>
                      <a:pt x="9137" y="1608"/>
                      <a:pt x="8380" y="1482"/>
                    </a:cubicBezTo>
                    <a:cubicBezTo>
                      <a:pt x="8150" y="1020"/>
                      <a:pt x="7629" y="717"/>
                      <a:pt x="7060" y="717"/>
                    </a:cubicBezTo>
                    <a:cubicBezTo>
                      <a:pt x="7007" y="717"/>
                      <a:pt x="6953" y="720"/>
                      <a:pt x="6900" y="725"/>
                    </a:cubicBezTo>
                    <a:cubicBezTo>
                      <a:pt x="6616" y="253"/>
                      <a:pt x="6144" y="1"/>
                      <a:pt x="5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9" name="Google Shape;1149;p55"/>
          <p:cNvGrpSpPr/>
          <p:nvPr/>
        </p:nvGrpSpPr>
        <p:grpSpPr>
          <a:xfrm>
            <a:off x="1096889" y="3579226"/>
            <a:ext cx="358200" cy="407646"/>
            <a:chOff x="944489" y="3930623"/>
            <a:chExt cx="358200" cy="407646"/>
          </a:xfrm>
        </p:grpSpPr>
        <p:grpSp>
          <p:nvGrpSpPr>
            <p:cNvPr id="1150" name="Google Shape;1150;p55"/>
            <p:cNvGrpSpPr/>
            <p:nvPr/>
          </p:nvGrpSpPr>
          <p:grpSpPr>
            <a:xfrm>
              <a:off x="955076" y="3970184"/>
              <a:ext cx="242842" cy="208481"/>
              <a:chOff x="478786" y="3898399"/>
              <a:chExt cx="230466" cy="197875"/>
            </a:xfrm>
          </p:grpSpPr>
          <p:grpSp>
            <p:nvGrpSpPr>
              <p:cNvPr id="1151" name="Google Shape;1151;p55"/>
              <p:cNvGrpSpPr/>
              <p:nvPr/>
            </p:nvGrpSpPr>
            <p:grpSpPr>
              <a:xfrm>
                <a:off x="478786" y="3898399"/>
                <a:ext cx="230466" cy="197875"/>
                <a:chOff x="478786" y="3898399"/>
                <a:chExt cx="230466" cy="197875"/>
              </a:xfrm>
            </p:grpSpPr>
            <p:sp>
              <p:nvSpPr>
                <p:cNvPr id="1152" name="Google Shape;1152;p55"/>
                <p:cNvSpPr/>
                <p:nvPr/>
              </p:nvSpPr>
              <p:spPr>
                <a:xfrm>
                  <a:off x="478786" y="3898399"/>
                  <a:ext cx="230461" cy="12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506" extrusionOk="0">
                      <a:moveTo>
                        <a:pt x="4096" y="1"/>
                      </a:moveTo>
                      <a:cubicBezTo>
                        <a:pt x="1859" y="1"/>
                        <a:pt x="1" y="1859"/>
                        <a:pt x="1" y="4096"/>
                      </a:cubicBezTo>
                      <a:lnTo>
                        <a:pt x="1" y="4506"/>
                      </a:lnTo>
                      <a:cubicBezTo>
                        <a:pt x="883" y="3120"/>
                        <a:pt x="2363" y="2206"/>
                        <a:pt x="4096" y="2206"/>
                      </a:cubicBezTo>
                      <a:cubicBezTo>
                        <a:pt x="5829" y="2206"/>
                        <a:pt x="7341" y="3120"/>
                        <a:pt x="8192" y="4506"/>
                      </a:cubicBezTo>
                      <a:lnTo>
                        <a:pt x="8192" y="4096"/>
                      </a:lnTo>
                      <a:cubicBezTo>
                        <a:pt x="8192" y="1859"/>
                        <a:pt x="6365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55"/>
                <p:cNvSpPr/>
                <p:nvPr/>
              </p:nvSpPr>
              <p:spPr>
                <a:xfrm>
                  <a:off x="495625" y="3975325"/>
                  <a:ext cx="213626" cy="12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3782" extrusionOk="0">
                      <a:moveTo>
                        <a:pt x="2584" y="1"/>
                      </a:moveTo>
                      <a:cubicBezTo>
                        <a:pt x="1608" y="1"/>
                        <a:pt x="694" y="379"/>
                        <a:pt x="1" y="946"/>
                      </a:cubicBezTo>
                      <a:cubicBezTo>
                        <a:pt x="473" y="820"/>
                        <a:pt x="977" y="757"/>
                        <a:pt x="1482" y="757"/>
                      </a:cubicBezTo>
                      <a:cubicBezTo>
                        <a:pt x="3750" y="757"/>
                        <a:pt x="5672" y="1985"/>
                        <a:pt x="6680" y="3781"/>
                      </a:cubicBezTo>
                      <a:cubicBezTo>
                        <a:pt x="6522" y="1670"/>
                        <a:pt x="4758" y="1"/>
                        <a:pt x="25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4" name="Google Shape;1154;p55"/>
              <p:cNvSpPr/>
              <p:nvPr/>
            </p:nvSpPr>
            <p:spPr>
              <a:xfrm>
                <a:off x="480583" y="3938875"/>
                <a:ext cx="228575" cy="156700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268" extrusionOk="0">
                    <a:moveTo>
                      <a:pt x="0" y="3425"/>
                    </a:moveTo>
                    <a:lnTo>
                      <a:pt x="1196" y="1066"/>
                    </a:lnTo>
                    <a:lnTo>
                      <a:pt x="5913" y="0"/>
                    </a:lnTo>
                    <a:lnTo>
                      <a:pt x="8336" y="1486"/>
                    </a:lnTo>
                    <a:lnTo>
                      <a:pt x="9143" y="3425"/>
                    </a:lnTo>
                    <a:lnTo>
                      <a:pt x="9143" y="6268"/>
                    </a:lnTo>
                    <a:lnTo>
                      <a:pt x="8368" y="4200"/>
                    </a:lnTo>
                    <a:lnTo>
                      <a:pt x="5913" y="2682"/>
                    </a:lnTo>
                    <a:lnTo>
                      <a:pt x="3134" y="2165"/>
                    </a:lnTo>
                    <a:lnTo>
                      <a:pt x="1196" y="2391"/>
                    </a:lnTo>
                    <a:lnTo>
                      <a:pt x="291" y="28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155" name="Google Shape;1155;p55"/>
            <p:cNvGrpSpPr/>
            <p:nvPr/>
          </p:nvGrpSpPr>
          <p:grpSpPr>
            <a:xfrm>
              <a:off x="944489" y="3930623"/>
              <a:ext cx="358200" cy="407646"/>
              <a:chOff x="-52887125" y="2686975"/>
              <a:chExt cx="279625" cy="318225"/>
            </a:xfrm>
          </p:grpSpPr>
          <p:sp>
            <p:nvSpPr>
              <p:cNvPr id="1156" name="Google Shape;1156;p55"/>
              <p:cNvSpPr/>
              <p:nvPr/>
            </p:nvSpPr>
            <p:spPr>
              <a:xfrm>
                <a:off x="-52783950" y="2919525"/>
                <a:ext cx="7327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58" extrusionOk="0">
                    <a:moveTo>
                      <a:pt x="398" y="0"/>
                    </a:moveTo>
                    <a:cubicBezTo>
                      <a:pt x="308" y="0"/>
                      <a:pt x="221" y="39"/>
                      <a:pt x="158" y="118"/>
                    </a:cubicBezTo>
                    <a:cubicBezTo>
                      <a:pt x="1" y="276"/>
                      <a:pt x="1" y="496"/>
                      <a:pt x="158" y="622"/>
                    </a:cubicBezTo>
                    <a:cubicBezTo>
                      <a:pt x="505" y="969"/>
                      <a:pt x="977" y="1158"/>
                      <a:pt x="1450" y="1158"/>
                    </a:cubicBezTo>
                    <a:cubicBezTo>
                      <a:pt x="1922" y="1158"/>
                      <a:pt x="2458" y="969"/>
                      <a:pt x="2773" y="622"/>
                    </a:cubicBezTo>
                    <a:cubicBezTo>
                      <a:pt x="2931" y="465"/>
                      <a:pt x="2931" y="213"/>
                      <a:pt x="2773" y="118"/>
                    </a:cubicBezTo>
                    <a:cubicBezTo>
                      <a:pt x="2694" y="39"/>
                      <a:pt x="2592" y="0"/>
                      <a:pt x="2493" y="0"/>
                    </a:cubicBezTo>
                    <a:cubicBezTo>
                      <a:pt x="2395" y="0"/>
                      <a:pt x="2300" y="39"/>
                      <a:pt x="2237" y="118"/>
                    </a:cubicBezTo>
                    <a:cubicBezTo>
                      <a:pt x="2048" y="307"/>
                      <a:pt x="1733" y="433"/>
                      <a:pt x="1450" y="433"/>
                    </a:cubicBezTo>
                    <a:cubicBezTo>
                      <a:pt x="1198" y="433"/>
                      <a:pt x="883" y="307"/>
                      <a:pt x="662" y="118"/>
                    </a:cubicBezTo>
                    <a:cubicBezTo>
                      <a:pt x="583" y="39"/>
                      <a:pt x="489" y="0"/>
                      <a:pt x="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-52793400" y="28547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-52718575" y="28547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-52887125" y="2686975"/>
                <a:ext cx="279625" cy="318225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2729" extrusionOk="0">
                    <a:moveTo>
                      <a:pt x="5577" y="756"/>
                    </a:moveTo>
                    <a:cubicBezTo>
                      <a:pt x="7404" y="756"/>
                      <a:pt x="8885" y="2206"/>
                      <a:pt x="8948" y="3970"/>
                    </a:cubicBezTo>
                    <a:cubicBezTo>
                      <a:pt x="8192" y="2899"/>
                      <a:pt x="6963" y="2206"/>
                      <a:pt x="5577" y="2206"/>
                    </a:cubicBezTo>
                    <a:cubicBezTo>
                      <a:pt x="4222" y="2206"/>
                      <a:pt x="2993" y="2899"/>
                      <a:pt x="2237" y="3970"/>
                    </a:cubicBezTo>
                    <a:cubicBezTo>
                      <a:pt x="2269" y="2174"/>
                      <a:pt x="3781" y="756"/>
                      <a:pt x="5577" y="756"/>
                    </a:cubicBezTo>
                    <a:close/>
                    <a:moveTo>
                      <a:pt x="5604" y="2993"/>
                    </a:moveTo>
                    <a:cubicBezTo>
                      <a:pt x="7435" y="2993"/>
                      <a:pt x="8886" y="4462"/>
                      <a:pt x="8948" y="6270"/>
                    </a:cubicBezTo>
                    <a:cubicBezTo>
                      <a:pt x="8696" y="5860"/>
                      <a:pt x="8412" y="5514"/>
                      <a:pt x="8066" y="5199"/>
                    </a:cubicBezTo>
                    <a:cubicBezTo>
                      <a:pt x="7089" y="4253"/>
                      <a:pt x="5797" y="3749"/>
                      <a:pt x="4443" y="3749"/>
                    </a:cubicBezTo>
                    <a:cubicBezTo>
                      <a:pt x="4065" y="3749"/>
                      <a:pt x="3687" y="3781"/>
                      <a:pt x="3308" y="3844"/>
                    </a:cubicBezTo>
                    <a:cubicBezTo>
                      <a:pt x="3907" y="3308"/>
                      <a:pt x="4695" y="2993"/>
                      <a:pt x="5545" y="2993"/>
                    </a:cubicBezTo>
                    <a:cubicBezTo>
                      <a:pt x="5565" y="2993"/>
                      <a:pt x="5584" y="2993"/>
                      <a:pt x="5604" y="2993"/>
                    </a:cubicBezTo>
                    <a:close/>
                    <a:moveTo>
                      <a:pt x="1450" y="6742"/>
                    </a:moveTo>
                    <a:lnTo>
                      <a:pt x="1450" y="8223"/>
                    </a:lnTo>
                    <a:cubicBezTo>
                      <a:pt x="1072" y="8223"/>
                      <a:pt x="694" y="7876"/>
                      <a:pt x="694" y="7467"/>
                    </a:cubicBezTo>
                    <a:cubicBezTo>
                      <a:pt x="694" y="7089"/>
                      <a:pt x="1072" y="6742"/>
                      <a:pt x="1450" y="6742"/>
                    </a:cubicBezTo>
                    <a:close/>
                    <a:moveTo>
                      <a:pt x="9673" y="6742"/>
                    </a:moveTo>
                    <a:cubicBezTo>
                      <a:pt x="10082" y="6742"/>
                      <a:pt x="10429" y="7057"/>
                      <a:pt x="10429" y="7467"/>
                    </a:cubicBezTo>
                    <a:cubicBezTo>
                      <a:pt x="10429" y="7876"/>
                      <a:pt x="10082" y="8223"/>
                      <a:pt x="9673" y="8223"/>
                    </a:cubicBezTo>
                    <a:lnTo>
                      <a:pt x="9673" y="6742"/>
                    </a:lnTo>
                    <a:close/>
                    <a:moveTo>
                      <a:pt x="4443" y="4442"/>
                    </a:moveTo>
                    <a:cubicBezTo>
                      <a:pt x="6837" y="4442"/>
                      <a:pt x="8822" y="6333"/>
                      <a:pt x="8948" y="8727"/>
                    </a:cubicBezTo>
                    <a:cubicBezTo>
                      <a:pt x="8822" y="10554"/>
                      <a:pt x="7373" y="11972"/>
                      <a:pt x="5577" y="11972"/>
                    </a:cubicBezTo>
                    <a:cubicBezTo>
                      <a:pt x="3750" y="11972"/>
                      <a:pt x="2237" y="10428"/>
                      <a:pt x="2237" y="8570"/>
                    </a:cubicBezTo>
                    <a:lnTo>
                      <a:pt x="2237" y="6333"/>
                    </a:lnTo>
                    <a:cubicBezTo>
                      <a:pt x="2237" y="5829"/>
                      <a:pt x="2363" y="5325"/>
                      <a:pt x="2552" y="4883"/>
                    </a:cubicBezTo>
                    <a:cubicBezTo>
                      <a:pt x="3151" y="4600"/>
                      <a:pt x="3781" y="4442"/>
                      <a:pt x="4443" y="4442"/>
                    </a:cubicBezTo>
                    <a:close/>
                    <a:moveTo>
                      <a:pt x="5608" y="0"/>
                    </a:moveTo>
                    <a:cubicBezTo>
                      <a:pt x="3340" y="0"/>
                      <a:pt x="1513" y="1827"/>
                      <a:pt x="1513" y="4096"/>
                    </a:cubicBezTo>
                    <a:lnTo>
                      <a:pt x="1513" y="5986"/>
                    </a:lnTo>
                    <a:cubicBezTo>
                      <a:pt x="662" y="5986"/>
                      <a:pt x="0" y="6648"/>
                      <a:pt x="0" y="7467"/>
                    </a:cubicBezTo>
                    <a:cubicBezTo>
                      <a:pt x="0" y="8317"/>
                      <a:pt x="662" y="8979"/>
                      <a:pt x="1513" y="8979"/>
                    </a:cubicBezTo>
                    <a:cubicBezTo>
                      <a:pt x="1702" y="11058"/>
                      <a:pt x="3435" y="12728"/>
                      <a:pt x="5608" y="12728"/>
                    </a:cubicBezTo>
                    <a:cubicBezTo>
                      <a:pt x="7751" y="12728"/>
                      <a:pt x="9483" y="11058"/>
                      <a:pt x="9673" y="8979"/>
                    </a:cubicBezTo>
                    <a:cubicBezTo>
                      <a:pt x="10523" y="8979"/>
                      <a:pt x="11185" y="8317"/>
                      <a:pt x="11185" y="7467"/>
                    </a:cubicBezTo>
                    <a:cubicBezTo>
                      <a:pt x="11185" y="6648"/>
                      <a:pt x="10523" y="5986"/>
                      <a:pt x="9673" y="5986"/>
                    </a:cubicBezTo>
                    <a:lnTo>
                      <a:pt x="9673" y="4096"/>
                    </a:lnTo>
                    <a:cubicBezTo>
                      <a:pt x="9673" y="1859"/>
                      <a:pt x="7845" y="0"/>
                      <a:pt x="5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0" name="Google Shape;1160;p55"/>
          <p:cNvSpPr/>
          <p:nvPr/>
        </p:nvSpPr>
        <p:spPr>
          <a:xfrm rot="5400000">
            <a:off x="5544875" y="3507005"/>
            <a:ext cx="362100" cy="36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5"/>
          <p:cNvSpPr/>
          <p:nvPr/>
        </p:nvSpPr>
        <p:spPr>
          <a:xfrm rot="5400000">
            <a:off x="1607500" y="3514391"/>
            <a:ext cx="362100" cy="36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" name="Google Shape;1162;p55"/>
          <p:cNvGrpSpPr/>
          <p:nvPr/>
        </p:nvGrpSpPr>
        <p:grpSpPr>
          <a:xfrm>
            <a:off x="690250" y="13225"/>
            <a:ext cx="8459250" cy="1526107"/>
            <a:chOff x="690250" y="13225"/>
            <a:chExt cx="8459250" cy="1903352"/>
          </a:xfrm>
        </p:grpSpPr>
        <p:sp>
          <p:nvSpPr>
            <p:cNvPr id="1163" name="Google Shape;1163;p55"/>
            <p:cNvSpPr/>
            <p:nvPr/>
          </p:nvSpPr>
          <p:spPr>
            <a:xfrm>
              <a:off x="797131" y="112123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4" name="Google Shape;1164;p55"/>
            <p:cNvCxnSpPr/>
            <p:nvPr/>
          </p:nvCxnSpPr>
          <p:spPr>
            <a:xfrm>
              <a:off x="1211500" y="1916577"/>
              <a:ext cx="7938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5" name="Google Shape;1165;p55"/>
            <p:cNvSpPr/>
            <p:nvPr/>
          </p:nvSpPr>
          <p:spPr>
            <a:xfrm>
              <a:off x="827056" y="117457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690250" y="13225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7" name="Google Shape;1167;p55"/>
            <p:cNvCxnSpPr/>
            <p:nvPr/>
          </p:nvCxnSpPr>
          <p:spPr>
            <a:xfrm rot="10800000">
              <a:off x="827063" y="407100"/>
              <a:ext cx="0" cy="903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879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"/>
          <p:cNvSpPr txBox="1">
            <a:spLocks noGrp="1"/>
          </p:cNvSpPr>
          <p:nvPr>
            <p:ph type="title"/>
          </p:nvPr>
        </p:nvSpPr>
        <p:spPr>
          <a:xfrm>
            <a:off x="2307988" y="3407349"/>
            <a:ext cx="4642953" cy="73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6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체계의 부재</a:t>
            </a:r>
            <a:endParaRPr lang="ko-KR" altLang="en-US" sz="6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10" name="Google Shape;710;p40"/>
          <p:cNvSpPr txBox="1">
            <a:spLocks noGrp="1"/>
          </p:cNvSpPr>
          <p:nvPr>
            <p:ph type="subTitle" idx="1"/>
          </p:nvPr>
        </p:nvSpPr>
        <p:spPr>
          <a:xfrm>
            <a:off x="2442615" y="552396"/>
            <a:ext cx="4373700" cy="17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“종이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관리가 어렵다”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/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기부하는 과정이 복잡하다”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/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“기부 시스템을 신뢰할 수 없다”</a:t>
            </a:r>
            <a:endParaRPr dirty="0"/>
          </a:p>
        </p:txBody>
      </p:sp>
      <p:sp>
        <p:nvSpPr>
          <p:cNvPr id="711" name="Google Shape;711;p40"/>
          <p:cNvSpPr/>
          <p:nvPr/>
        </p:nvSpPr>
        <p:spPr>
          <a:xfrm>
            <a:off x="7921652" y="1016442"/>
            <a:ext cx="590613" cy="248975"/>
          </a:xfrm>
          <a:custGeom>
            <a:avLst/>
            <a:gdLst/>
            <a:ahLst/>
            <a:cxnLst/>
            <a:rect l="l" t="t" r="r" b="b"/>
            <a:pathLst>
              <a:path w="10735" h="4526" extrusionOk="0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>
            <a:off x="7617843" y="407229"/>
            <a:ext cx="205706" cy="299027"/>
            <a:chOff x="7755376" y="4015381"/>
            <a:chExt cx="135744" cy="197338"/>
          </a:xfrm>
        </p:grpSpPr>
        <p:sp>
          <p:nvSpPr>
            <p:cNvPr id="713" name="Google Shape;713;p40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8512539" y="407158"/>
            <a:ext cx="224236" cy="224280"/>
            <a:chOff x="7932213" y="1463813"/>
            <a:chExt cx="127125" cy="127150"/>
          </a:xfrm>
        </p:grpSpPr>
        <p:sp>
          <p:nvSpPr>
            <p:cNvPr id="716" name="Google Shape;716;p40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8198463" y="794986"/>
            <a:ext cx="134762" cy="44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40"/>
          <p:cNvGrpSpPr/>
          <p:nvPr/>
        </p:nvGrpSpPr>
        <p:grpSpPr>
          <a:xfrm>
            <a:off x="8420033" y="1402255"/>
            <a:ext cx="319454" cy="433097"/>
            <a:chOff x="8107742" y="840353"/>
            <a:chExt cx="299760" cy="406359"/>
          </a:xfrm>
        </p:grpSpPr>
        <p:sp>
          <p:nvSpPr>
            <p:cNvPr id="720" name="Google Shape;720;p40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89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0"/>
          <p:cNvSpPr txBox="1">
            <a:spLocks noGrp="1"/>
          </p:cNvSpPr>
          <p:nvPr>
            <p:ph type="title" idx="6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none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</a:t>
            </a:r>
            <a:r>
              <a:rPr lang="en-US" altLang="ko-KR" u="none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DABO</a:t>
            </a:r>
            <a:r>
              <a:rPr lang="ko-KR" altLang="en-US" u="none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endParaRPr u="none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7" name="Google Shape;967;p50"/>
          <p:cNvSpPr txBox="1">
            <a:spLocks noGrp="1"/>
          </p:cNvSpPr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기록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68" name="Google Shape;968;p50"/>
          <p:cNvSpPr txBox="1">
            <a:spLocks noGrp="1"/>
          </p:cNvSpPr>
          <p:nvPr>
            <p:ph type="subTitle" idx="1"/>
          </p:nvPr>
        </p:nvSpPr>
        <p:spPr>
          <a:xfrm>
            <a:off x="1046125" y="3624773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블록체인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통한 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기부 기록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영구보관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9" name="Google Shape;969;p50"/>
          <p:cNvSpPr txBox="1">
            <a:spLocks noGrp="1"/>
          </p:cNvSpPr>
          <p:nvPr>
            <p:ph type="title" idx="2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기부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70" name="Google Shape;970;p50"/>
          <p:cNvSpPr txBox="1">
            <a:spLocks noGrp="1"/>
          </p:cNvSpPr>
          <p:nvPr>
            <p:ph type="subTitle" idx="3"/>
          </p:nvPr>
        </p:nvSpPr>
        <p:spPr>
          <a:xfrm>
            <a:off x="3713425" y="3624773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쉽고 편리한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헌혈증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후원금 기부 서비스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71" name="Google Shape;971;p50"/>
          <p:cNvSpPr txBox="1">
            <a:spLocks noGrp="1"/>
          </p:cNvSpPr>
          <p:nvPr>
            <p:ph type="title" idx="4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투명한 과정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72" name="Google Shape;972;p50"/>
          <p:cNvSpPr txBox="1">
            <a:spLocks noGrp="1"/>
          </p:cNvSpPr>
          <p:nvPr>
            <p:ph type="subTitle" idx="5"/>
          </p:nvPr>
        </p:nvSpPr>
        <p:spPr>
          <a:xfrm>
            <a:off x="6372275" y="3624773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공개 장부를 통한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투명한 기부 문화 정착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973" name="Google Shape;973;p50"/>
          <p:cNvGrpSpPr/>
          <p:nvPr/>
        </p:nvGrpSpPr>
        <p:grpSpPr>
          <a:xfrm>
            <a:off x="1474250" y="2144388"/>
            <a:ext cx="6203945" cy="868800"/>
            <a:chOff x="1474250" y="2137350"/>
            <a:chExt cx="6203945" cy="868800"/>
          </a:xfrm>
        </p:grpSpPr>
        <p:sp>
          <p:nvSpPr>
            <p:cNvPr id="974" name="Google Shape;974;p50"/>
            <p:cNvSpPr/>
            <p:nvPr/>
          </p:nvSpPr>
          <p:spPr>
            <a:xfrm>
              <a:off x="147425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4141820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6809395" y="2137350"/>
              <a:ext cx="868800" cy="8688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7" name="Google Shape;977;p50"/>
            <p:cNvCxnSpPr>
              <a:stCxn id="974" idx="6"/>
              <a:endCxn id="975" idx="2"/>
            </p:cNvCxnSpPr>
            <p:nvPr/>
          </p:nvCxnSpPr>
          <p:spPr>
            <a:xfrm>
              <a:off x="2343050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50"/>
            <p:cNvCxnSpPr/>
            <p:nvPr/>
          </p:nvCxnSpPr>
          <p:spPr>
            <a:xfrm>
              <a:off x="5002925" y="2571750"/>
              <a:ext cx="1798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9" name="Google Shape;979;p50"/>
          <p:cNvGrpSpPr/>
          <p:nvPr/>
        </p:nvGrpSpPr>
        <p:grpSpPr>
          <a:xfrm>
            <a:off x="4325396" y="2325001"/>
            <a:ext cx="493206" cy="493500"/>
            <a:chOff x="6858487" y="4006268"/>
            <a:chExt cx="421615" cy="421867"/>
          </a:xfrm>
        </p:grpSpPr>
        <p:sp>
          <p:nvSpPr>
            <p:cNvPr id="980" name="Google Shape;980;p50"/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6991254" y="2319779"/>
            <a:ext cx="505082" cy="503930"/>
            <a:chOff x="3305558" y="2197502"/>
            <a:chExt cx="431768" cy="430783"/>
          </a:xfrm>
        </p:grpSpPr>
        <p:sp>
          <p:nvSpPr>
            <p:cNvPr id="987" name="Google Shape;987;p50"/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9" name="Google Shape;989;p50"/>
            <p:cNvSpPr/>
            <p:nvPr/>
          </p:nvSpPr>
          <p:spPr>
            <a:xfrm>
              <a:off x="3348354" y="2197502"/>
              <a:ext cx="388972" cy="389734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1684142" y="2320557"/>
            <a:ext cx="449831" cy="502135"/>
            <a:chOff x="4768650" y="2781702"/>
            <a:chExt cx="389734" cy="435050"/>
          </a:xfrm>
        </p:grpSpPr>
        <p:grpSp>
          <p:nvGrpSpPr>
            <p:cNvPr id="991" name="Google Shape;991;p50"/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992" name="Google Shape;992;p50"/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994" name="Google Shape;994;p50"/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452</Words>
  <Application>Microsoft Office PowerPoint</Application>
  <PresentationFormat>화면 슬라이드 쇼(16:9)</PresentationFormat>
  <Paragraphs>125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</vt:lpstr>
      <vt:lpstr>Karla</vt:lpstr>
      <vt:lpstr>Rajdhani</vt:lpstr>
      <vt:lpstr>배달의민족 도현</vt:lpstr>
      <vt:lpstr>배달의민족 한나는 열한살</vt:lpstr>
      <vt:lpstr>배달의민족 한나체 Air</vt:lpstr>
      <vt:lpstr>맑은 고딕</vt:lpstr>
      <vt:lpstr>배달의민족 한나체 Pro</vt:lpstr>
      <vt:lpstr>Blood Transfusion Center by Slidesgo</vt:lpstr>
      <vt:lpstr>DABO Donation + ABO </vt:lpstr>
      <vt:lpstr>Contents</vt:lpstr>
      <vt:lpstr>DABO</vt:lpstr>
      <vt:lpstr>Mission</vt:lpstr>
      <vt:lpstr>종이 헌혈증은..</vt:lpstr>
      <vt:lpstr>그렇다면 기부에 대한 인식은..?</vt:lpstr>
      <vt:lpstr>Why … ?</vt:lpstr>
      <vt:lpstr>체계의 부재</vt:lpstr>
      <vt:lpstr>그래서 DABO는</vt:lpstr>
      <vt:lpstr>Service</vt:lpstr>
      <vt:lpstr>Our Servie</vt:lpstr>
      <vt:lpstr>Landing Page</vt:lpstr>
      <vt:lpstr>Login</vt:lpstr>
      <vt:lpstr>Bloodcard Create</vt:lpstr>
      <vt:lpstr>Bloodcard donation</vt:lpstr>
      <vt:lpstr>Campaign register</vt:lpstr>
      <vt:lpstr>Reservation</vt:lpstr>
      <vt:lpstr>PowerPoint 프레젠테이션</vt:lpstr>
      <vt:lpstr>How to</vt:lpstr>
      <vt:lpstr>DABO SA</vt:lpstr>
      <vt:lpstr>Communication</vt:lpstr>
      <vt:lpstr>skills</vt:lpstr>
      <vt:lpstr>Our Team</vt:lpstr>
      <vt:lpstr>Our Team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DABO Donation + ABO</dc:title>
  <dc:creator>SSAFY</dc:creator>
  <cp:lastModifiedBy>multicampus</cp:lastModifiedBy>
  <cp:revision>106</cp:revision>
  <dcterms:modified xsi:type="dcterms:W3CDTF">2022-04-07T22:23:03Z</dcterms:modified>
</cp:coreProperties>
</file>